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77" r:id="rId3"/>
  </p:sldMasterIdLst>
  <p:notesMasterIdLst>
    <p:notesMasterId r:id="rId26"/>
  </p:notesMasterIdLst>
  <p:sldIdLst>
    <p:sldId id="554" r:id="rId4"/>
    <p:sldId id="707" r:id="rId5"/>
    <p:sldId id="708" r:id="rId6"/>
    <p:sldId id="591" r:id="rId7"/>
    <p:sldId id="411" r:id="rId8"/>
    <p:sldId id="715" r:id="rId9"/>
    <p:sldId id="711" r:id="rId10"/>
    <p:sldId id="717" r:id="rId11"/>
    <p:sldId id="718" r:id="rId12"/>
    <p:sldId id="752" r:id="rId13"/>
    <p:sldId id="753" r:id="rId14"/>
    <p:sldId id="713" r:id="rId15"/>
    <p:sldId id="339" r:id="rId16"/>
    <p:sldId id="340" r:id="rId17"/>
    <p:sldId id="341" r:id="rId18"/>
    <p:sldId id="342" r:id="rId19"/>
    <p:sldId id="343" r:id="rId20"/>
    <p:sldId id="283" r:id="rId21"/>
    <p:sldId id="326" r:id="rId22"/>
    <p:sldId id="324" r:id="rId23"/>
    <p:sldId id="754" r:id="rId24"/>
    <p:sldId id="309"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F67"/>
    <a:srgbClr val="B54F9B"/>
    <a:srgbClr val="6B5BB4"/>
    <a:srgbClr val="FE8954"/>
    <a:srgbClr val="FFFFFF"/>
    <a:srgbClr val="0D73C8"/>
    <a:srgbClr val="6FBF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46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84342-7197-4CFD-8689-EDFE85487B19}"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46008-CE49-4368-8723-9C557F8AB126}" type="slidenum">
              <a:rPr lang="en-US" smtClean="0"/>
              <a:t>‹#›</a:t>
            </a:fld>
            <a:endParaRPr lang="en-US"/>
          </a:p>
        </p:txBody>
      </p:sp>
    </p:spTree>
    <p:extLst>
      <p:ext uri="{BB962C8B-B14F-4D97-AF65-F5344CB8AC3E}">
        <p14:creationId xmlns:p14="http://schemas.microsoft.com/office/powerpoint/2010/main" val="282053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Image used </a:t>
            </a:r>
            <a:r>
              <a:rPr lang="en-US" dirty="0"/>
              <a:t>in the preview file </a:t>
            </a:r>
            <a:r>
              <a:rPr lang="id-ID" dirty="0"/>
              <a:t>: https://unsplash.com/photos/HHWwqWV6d5k</a:t>
            </a:r>
          </a:p>
        </p:txBody>
      </p:sp>
      <p:sp>
        <p:nvSpPr>
          <p:cNvPr id="4" name="Slide Number Placeholder 3"/>
          <p:cNvSpPr>
            <a:spLocks noGrp="1"/>
          </p:cNvSpPr>
          <p:nvPr>
            <p:ph type="sldNum" sz="quarter" idx="5"/>
          </p:nvPr>
        </p:nvSpPr>
        <p:spPr/>
        <p:txBody>
          <a:bodyPr/>
          <a:lstStyle/>
          <a:p>
            <a:fld id="{11DD8B36-16CD-46A7-AF2F-AE840F34D0F1}" type="slidenum">
              <a:rPr lang="id-ID" smtClean="0"/>
              <a:t>1</a:t>
            </a:fld>
            <a:endParaRPr lang="id-ID"/>
          </a:p>
        </p:txBody>
      </p:sp>
    </p:spTree>
    <p:extLst>
      <p:ext uri="{BB962C8B-B14F-4D97-AF65-F5344CB8AC3E}">
        <p14:creationId xmlns:p14="http://schemas.microsoft.com/office/powerpoint/2010/main" val="2149274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Image used </a:t>
            </a:r>
            <a:r>
              <a:rPr lang="en-US" dirty="0"/>
              <a:t>in the preview file </a:t>
            </a:r>
            <a:r>
              <a:rPr lang="id-ID" dirty="0"/>
              <a:t>: https://unsplash.com/photos/OceHnUOl7vI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412383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image used in </a:t>
            </a:r>
            <a:r>
              <a:rPr lang="en-US" dirty="0" err="1"/>
              <a:t>Unsplash</a:t>
            </a:r>
            <a:r>
              <a:rPr lang="en-US" dirty="0"/>
              <a:t> collection : https://unsplash.com/collections/4735930/thepres</a:t>
            </a:r>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2</a:t>
            </a:fld>
            <a:endParaRPr lang="id-ID"/>
          </a:p>
        </p:txBody>
      </p:sp>
    </p:spTree>
    <p:extLst>
      <p:ext uri="{BB962C8B-B14F-4D97-AF65-F5344CB8AC3E}">
        <p14:creationId xmlns:p14="http://schemas.microsoft.com/office/powerpoint/2010/main" val="293973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image used in </a:t>
            </a:r>
            <a:r>
              <a:rPr lang="en-US" dirty="0" err="1"/>
              <a:t>Unsplash</a:t>
            </a:r>
            <a:r>
              <a:rPr lang="en-US" dirty="0"/>
              <a:t> collection : https://unsplash.com/collections/4735930/thepres</a:t>
            </a:r>
            <a:endParaRPr lang="id-ID" dirty="0"/>
          </a:p>
        </p:txBody>
      </p:sp>
      <p:sp>
        <p:nvSpPr>
          <p:cNvPr id="4" name="Slide Number Placeholder 3"/>
          <p:cNvSpPr>
            <a:spLocks noGrp="1"/>
          </p:cNvSpPr>
          <p:nvPr>
            <p:ph type="sldNum" sz="quarter" idx="5"/>
          </p:nvPr>
        </p:nvSpPr>
        <p:spPr/>
        <p:txBody>
          <a:bodyPr/>
          <a:lstStyle/>
          <a:p>
            <a:fld id="{11DD8B36-16CD-46A7-AF2F-AE840F34D0F1}" type="slidenum">
              <a:rPr lang="id-ID" smtClean="0"/>
              <a:t>3</a:t>
            </a:fld>
            <a:endParaRPr lang="id-ID"/>
          </a:p>
        </p:txBody>
      </p:sp>
    </p:spTree>
    <p:extLst>
      <p:ext uri="{BB962C8B-B14F-4D97-AF65-F5344CB8AC3E}">
        <p14:creationId xmlns:p14="http://schemas.microsoft.com/office/powerpoint/2010/main" val="13690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image used in </a:t>
            </a:r>
            <a:r>
              <a:rPr lang="en-US" dirty="0" err="1"/>
              <a:t>Unsplash</a:t>
            </a:r>
            <a:r>
              <a:rPr lang="en-US" dirty="0"/>
              <a:t> collection : https://unsplash.com/collections/4735930/thepress</a:t>
            </a:r>
            <a:endParaRPr lang="id-ID" dirty="0"/>
          </a:p>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313998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Image used </a:t>
            </a:r>
            <a:r>
              <a:rPr lang="en-US" dirty="0"/>
              <a:t>in the preview file </a:t>
            </a:r>
            <a:r>
              <a:rPr lang="id-ID" dirty="0"/>
              <a:t>: </a:t>
            </a:r>
            <a:endParaRPr lang="en-US" dirty="0"/>
          </a:p>
          <a:p>
            <a:r>
              <a:rPr lang="id-ID" dirty="0"/>
              <a:t>https://unsplash.com/photos/c1Jp-fo53U8</a:t>
            </a:r>
            <a:endParaRPr lang="en-US" dirty="0"/>
          </a:p>
          <a:p>
            <a:r>
              <a:rPr lang="id-ID" dirty="0"/>
              <a:t>https://unsplash.com/photos/YkWz_coLm84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79431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Image used </a:t>
            </a:r>
            <a:r>
              <a:rPr lang="en-US" dirty="0"/>
              <a:t>in the preview file </a:t>
            </a:r>
            <a:r>
              <a:rPr lang="id-ID" dirty="0"/>
              <a:t>: </a:t>
            </a:r>
            <a:endParaRPr lang="en-US" dirty="0"/>
          </a:p>
          <a:p>
            <a:r>
              <a:rPr lang="id-ID" dirty="0"/>
              <a:t>https://unsplash.com/photos/c1Jp-fo53U8</a:t>
            </a:r>
            <a:endParaRPr lang="en-US" dirty="0"/>
          </a:p>
          <a:p>
            <a:r>
              <a:rPr lang="id-ID" dirty="0"/>
              <a:t>https://unsplash.com/photos/YkWz_coLm84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Lato Light" panose="020F050202020403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d-ID" sz="1200" b="0" i="0" u="none" strike="noStrike" kern="1200" cap="none" spc="0" normalizeH="0" baseline="0" noProof="0">
              <a:ln>
                <a:noFill/>
              </a:ln>
              <a:solidFill>
                <a:prstClr val="black"/>
              </a:solidFill>
              <a:effectLst/>
              <a:uLnTx/>
              <a:uFillTx/>
              <a:latin typeface="Lato Light" panose="020F0502020204030203" pitchFamily="34" charset="0"/>
              <a:ea typeface="+mn-ea"/>
              <a:cs typeface="+mn-cs"/>
            </a:endParaRPr>
          </a:p>
        </p:txBody>
      </p:sp>
    </p:spTree>
    <p:extLst>
      <p:ext uri="{BB962C8B-B14F-4D97-AF65-F5344CB8AC3E}">
        <p14:creationId xmlns:p14="http://schemas.microsoft.com/office/powerpoint/2010/main" val="43829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320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image used in </a:t>
            </a:r>
            <a:r>
              <a:rPr lang="en-US" dirty="0" err="1"/>
              <a:t>Unsplash</a:t>
            </a:r>
            <a:r>
              <a:rPr lang="en-US" dirty="0"/>
              <a:t> collection : https://unsplash.com/collections/4735930/thepres</a:t>
            </a:r>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DD8B36-16CD-46A7-AF2F-AE840F34D0F1}" type="slidenum">
              <a:rPr kumimoji="0" lang="id-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id-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1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BE71-8F3E-463C-A0BC-15D275D1F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0B28F7-D82D-4936-8C74-BC76F5E7C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13700C-A818-4212-AD44-575165C8A2EC}"/>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801F1411-10DF-49B9-A3A2-328546571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DC2E8-B990-4143-8A88-94FA160BFB88}"/>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356358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8AF0-556F-49D6-A0F0-AC9843159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C9AB93-B7AF-48FB-833F-1850BEDEFF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4D39C-C5A0-4E63-87C0-40F717E7994A}"/>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DF1E8B15-389C-4FF1-ACAB-A15874CA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7417E-92CF-4D82-836A-FA99A5D04EA5}"/>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396432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7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67CE5CE-6513-41BE-BA52-9356CDE74918}"/>
              </a:ext>
            </a:extLst>
          </p:cNvPr>
          <p:cNvSpPr>
            <a:spLocks noGrp="1"/>
          </p:cNvSpPr>
          <p:nvPr>
            <p:ph type="pic" sz="quarter" idx="13"/>
          </p:nvPr>
        </p:nvSpPr>
        <p:spPr>
          <a:xfrm>
            <a:off x="0" y="0"/>
            <a:ext cx="6556375" cy="6556375"/>
          </a:xfrm>
          <a:custGeom>
            <a:avLst/>
            <a:gdLst>
              <a:gd name="connsiteX0" fmla="*/ 0 w 6556375"/>
              <a:gd name="connsiteY0" fmla="*/ 0 h 6556375"/>
              <a:gd name="connsiteX1" fmla="*/ 6556375 w 6556375"/>
              <a:gd name="connsiteY1" fmla="*/ 0 h 6556375"/>
              <a:gd name="connsiteX2" fmla="*/ 6554570 w 6556375"/>
              <a:gd name="connsiteY2" fmla="*/ 180567 h 6556375"/>
              <a:gd name="connsiteX3" fmla="*/ 0 w 6556375"/>
              <a:gd name="connsiteY3" fmla="*/ 6556375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61393"/>
                  <a:pt x="6556375" y="120980"/>
                  <a:pt x="6554570" y="180567"/>
                </a:cubicBezTo>
                <a:cubicBezTo>
                  <a:pt x="6458869" y="3717867"/>
                  <a:pt x="3560774" y="6556375"/>
                  <a:pt x="0" y="6556375"/>
                </a:cubicBezTo>
                <a:cubicBezTo>
                  <a:pt x="0" y="0"/>
                  <a:pt x="0" y="0"/>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70377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6_Push from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B43A511-0699-45BC-995F-A20A1E52BBB0}"/>
              </a:ext>
            </a:extLst>
          </p:cNvPr>
          <p:cNvSpPr>
            <a:spLocks noGrp="1"/>
          </p:cNvSpPr>
          <p:nvPr>
            <p:ph type="pic" sz="quarter" idx="13"/>
          </p:nvPr>
        </p:nvSpPr>
        <p:spPr>
          <a:xfrm>
            <a:off x="0" y="-1"/>
            <a:ext cx="7076167" cy="6858000"/>
          </a:xfrm>
          <a:custGeom>
            <a:avLst/>
            <a:gdLst>
              <a:gd name="connsiteX0" fmla="*/ 3260454 w 7076167"/>
              <a:gd name="connsiteY0" fmla="*/ 0 h 6858000"/>
              <a:gd name="connsiteX1" fmla="*/ 7076167 w 7076167"/>
              <a:gd name="connsiteY1" fmla="*/ 0 h 6858000"/>
              <a:gd name="connsiteX2" fmla="*/ 3812327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0454" y="0"/>
                </a:moveTo>
                <a:lnTo>
                  <a:pt x="7076167" y="0"/>
                </a:lnTo>
                <a:lnTo>
                  <a:pt x="381232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99137631"/>
      </p:ext>
    </p:extLst>
  </p:cSld>
  <p:clrMapOvr>
    <a:masterClrMapping/>
  </p:clrMapOvr>
  <p:transition spd="slow">
    <p:push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1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2C03739-F3C1-4B90-85AB-BC92636C846B}"/>
              </a:ext>
            </a:extLst>
          </p:cNvPr>
          <p:cNvSpPr>
            <a:spLocks noGrp="1"/>
          </p:cNvSpPr>
          <p:nvPr>
            <p:ph type="pic" sz="quarter" idx="13"/>
          </p:nvPr>
        </p:nvSpPr>
        <p:spPr>
          <a:xfrm>
            <a:off x="5115831" y="0"/>
            <a:ext cx="7076167" cy="6858000"/>
          </a:xfrm>
          <a:custGeom>
            <a:avLst/>
            <a:gdLst>
              <a:gd name="connsiteX0" fmla="*/ 0 w 7076167"/>
              <a:gd name="connsiteY0" fmla="*/ 0 h 6858000"/>
              <a:gd name="connsiteX1" fmla="*/ 3815713 w 7076167"/>
              <a:gd name="connsiteY1" fmla="*/ 0 h 6858000"/>
              <a:gd name="connsiteX2" fmla="*/ 7076167 w 7076167"/>
              <a:gd name="connsiteY2" fmla="*/ 6858000 h 6858000"/>
              <a:gd name="connsiteX3" fmla="*/ 326384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5713" y="0"/>
                </a:lnTo>
                <a:lnTo>
                  <a:pt x="7076167" y="6858000"/>
                </a:lnTo>
                <a:lnTo>
                  <a:pt x="326384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67881241"/>
      </p:ext>
    </p:extLst>
  </p:cSld>
  <p:clrMapOvr>
    <a:masterClrMapping/>
  </p:clrMapOvr>
  <p:transition spd="slow">
    <p:push/>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7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F20A04E-6DBF-47FF-8915-60314F9E2BED}"/>
              </a:ext>
            </a:extLst>
          </p:cNvPr>
          <p:cNvSpPr>
            <a:spLocks noGrp="1"/>
          </p:cNvSpPr>
          <p:nvPr>
            <p:ph type="pic" sz="quarter" idx="13"/>
          </p:nvPr>
        </p:nvSpPr>
        <p:spPr>
          <a:xfrm>
            <a:off x="0" y="1"/>
            <a:ext cx="7076167" cy="6858000"/>
          </a:xfrm>
          <a:custGeom>
            <a:avLst/>
            <a:gdLst>
              <a:gd name="connsiteX0" fmla="*/ 0 w 7076167"/>
              <a:gd name="connsiteY0" fmla="*/ 0 h 6858000"/>
              <a:gd name="connsiteX1" fmla="*/ 3812327 w 7076167"/>
              <a:gd name="connsiteY1" fmla="*/ 0 h 6858000"/>
              <a:gd name="connsiteX2" fmla="*/ 7076167 w 7076167"/>
              <a:gd name="connsiteY2" fmla="*/ 6858000 h 6858000"/>
              <a:gd name="connsiteX3" fmla="*/ 3260454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0" y="0"/>
                </a:moveTo>
                <a:lnTo>
                  <a:pt x="3812327" y="0"/>
                </a:lnTo>
                <a:lnTo>
                  <a:pt x="7076167" y="6858000"/>
                </a:lnTo>
                <a:lnTo>
                  <a:pt x="3260454"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0924581"/>
      </p:ext>
    </p:extLst>
  </p:cSld>
  <p:clrMapOvr>
    <a:masterClrMapping/>
  </p:clrMapOvr>
  <p:transition spd="slow">
    <p:push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8_Push from righ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D01ED2-2904-496F-96E5-2262F3D6868E}"/>
              </a:ext>
            </a:extLst>
          </p:cNvPr>
          <p:cNvSpPr>
            <a:spLocks noGrp="1"/>
          </p:cNvSpPr>
          <p:nvPr>
            <p:ph type="pic" sz="quarter" idx="13"/>
          </p:nvPr>
        </p:nvSpPr>
        <p:spPr>
          <a:xfrm>
            <a:off x="5115833" y="0"/>
            <a:ext cx="7076167" cy="6858000"/>
          </a:xfrm>
          <a:custGeom>
            <a:avLst/>
            <a:gdLst>
              <a:gd name="connsiteX0" fmla="*/ 3263840 w 7076167"/>
              <a:gd name="connsiteY0" fmla="*/ 0 h 6858000"/>
              <a:gd name="connsiteX1" fmla="*/ 7076167 w 7076167"/>
              <a:gd name="connsiteY1" fmla="*/ 0 h 6858000"/>
              <a:gd name="connsiteX2" fmla="*/ 3815713 w 7076167"/>
              <a:gd name="connsiteY2" fmla="*/ 6858000 h 6858000"/>
              <a:gd name="connsiteX3" fmla="*/ 0 w 707616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6167" h="6858000">
                <a:moveTo>
                  <a:pt x="3263840" y="0"/>
                </a:moveTo>
                <a:lnTo>
                  <a:pt x="7076167" y="0"/>
                </a:lnTo>
                <a:lnTo>
                  <a:pt x="3815713"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91529876"/>
      </p:ext>
    </p:extLst>
  </p:cSld>
  <p:clrMapOvr>
    <a:masterClrMapping/>
  </p:clrMapOvr>
  <p:transition spd="slow">
    <p:push/>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8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D3F2189-CBB8-44A3-ACF6-033A25C228CF}"/>
              </a:ext>
            </a:extLst>
          </p:cNvPr>
          <p:cNvSpPr>
            <a:spLocks noGrp="1"/>
          </p:cNvSpPr>
          <p:nvPr>
            <p:ph type="pic" sz="quarter" idx="13"/>
          </p:nvPr>
        </p:nvSpPr>
        <p:spPr>
          <a:xfrm>
            <a:off x="5635625" y="0"/>
            <a:ext cx="6556375" cy="6556375"/>
          </a:xfrm>
          <a:custGeom>
            <a:avLst/>
            <a:gdLst>
              <a:gd name="connsiteX0" fmla="*/ 0 w 6556375"/>
              <a:gd name="connsiteY0" fmla="*/ 0 h 6556375"/>
              <a:gd name="connsiteX1" fmla="*/ 6556375 w 6556375"/>
              <a:gd name="connsiteY1" fmla="*/ 0 h 6556375"/>
              <a:gd name="connsiteX2" fmla="*/ 6556375 w 6556375"/>
              <a:gd name="connsiteY2" fmla="*/ 6556375 h 6556375"/>
              <a:gd name="connsiteX3" fmla="*/ 1805 w 6556375"/>
              <a:gd name="connsiteY3" fmla="*/ 180567 h 6556375"/>
              <a:gd name="connsiteX4" fmla="*/ 0 w 6556375"/>
              <a:gd name="connsiteY4" fmla="*/ 0 h 6556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6375" h="6556375">
                <a:moveTo>
                  <a:pt x="0" y="0"/>
                </a:moveTo>
                <a:lnTo>
                  <a:pt x="6556375" y="0"/>
                </a:lnTo>
                <a:cubicBezTo>
                  <a:pt x="6556375" y="0"/>
                  <a:pt x="6556375" y="0"/>
                  <a:pt x="6556375" y="6556375"/>
                </a:cubicBezTo>
                <a:cubicBezTo>
                  <a:pt x="2995601" y="6556375"/>
                  <a:pt x="97506" y="3717867"/>
                  <a:pt x="1805" y="180567"/>
                </a:cubicBezTo>
                <a:cubicBezTo>
                  <a:pt x="0" y="120980"/>
                  <a:pt x="0" y="61393"/>
                  <a:pt x="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9951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0_Push from bottom">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6FA4EF2-76CB-4AF1-B907-BF9B12EAC53D}"/>
              </a:ext>
            </a:extLst>
          </p:cNvPr>
          <p:cNvSpPr>
            <a:spLocks noGrp="1"/>
          </p:cNvSpPr>
          <p:nvPr>
            <p:ph type="pic" sz="quarter" idx="13"/>
          </p:nvPr>
        </p:nvSpPr>
        <p:spPr>
          <a:xfrm>
            <a:off x="80010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71BC65A5-4E80-4D2C-8F92-DB7AE0157038}"/>
              </a:ext>
            </a:extLst>
          </p:cNvPr>
          <p:cNvSpPr>
            <a:spLocks noGrp="1"/>
          </p:cNvSpPr>
          <p:nvPr>
            <p:ph type="pic" sz="quarter" idx="14"/>
          </p:nvPr>
        </p:nvSpPr>
        <p:spPr>
          <a:xfrm>
            <a:off x="1892300" y="123190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119314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310AB28-2E9B-4BC5-8597-AA24DC9DC03C}"/>
              </a:ext>
            </a:extLst>
          </p:cNvPr>
          <p:cNvSpPr>
            <a:spLocks noGrp="1"/>
          </p:cNvSpPr>
          <p:nvPr>
            <p:ph type="pic" sz="quarter" idx="11"/>
          </p:nvPr>
        </p:nvSpPr>
        <p:spPr>
          <a:xfrm>
            <a:off x="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4716819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3_Push from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68D259D-07E7-4D87-AE8A-2C93728B42C7}"/>
              </a:ext>
            </a:extLst>
          </p:cNvPr>
          <p:cNvSpPr>
            <a:spLocks noGrp="1"/>
          </p:cNvSpPr>
          <p:nvPr>
            <p:ph type="pic" sz="quarter" idx="11"/>
          </p:nvPr>
        </p:nvSpPr>
        <p:spPr>
          <a:xfrm>
            <a:off x="4648200" y="0"/>
            <a:ext cx="75438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747796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33333" decel="33333" autoRev="1" fill="hold" grpId="0" nodeType="withEffect">
                                  <p:stCondLst>
                                    <p:cond delay="0"/>
                                  </p:stCondLst>
                                  <p:childTnLst>
                                    <p:animScale>
                                      <p:cBhvr>
                                        <p:cTn id="6" dur="30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Push from bottom_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E9CDD3-2860-4C6C-B371-893A943C5715}"/>
              </a:ext>
            </a:extLst>
          </p:cNvPr>
          <p:cNvSpPr>
            <a:spLocks noGrp="1"/>
          </p:cNvSpPr>
          <p:nvPr>
            <p:ph type="pic" sz="quarter" idx="13"/>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7" name="Picture Placeholder 6">
            <a:extLst>
              <a:ext uri="{FF2B5EF4-FFF2-40B4-BE49-F238E27FC236}">
                <a16:creationId xmlns:a16="http://schemas.microsoft.com/office/drawing/2014/main" id="{F997F2CE-8005-4591-AD82-1F94F2A66260}"/>
              </a:ext>
            </a:extLst>
          </p:cNvPr>
          <p:cNvSpPr>
            <a:spLocks noGrp="1"/>
          </p:cNvSpPr>
          <p:nvPr>
            <p:ph type="pic" sz="quarter" idx="12"/>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111072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A96DC5-2381-403B-97C5-666266A966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1CC517-0178-4EAB-B713-CB6DE5B188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69D30-7E3C-45D3-95C3-CC3FC94CB161}"/>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C8341FCC-D8C0-4245-B376-1E168F0D5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614AF-D002-4A74-A7C2-9A89AB60C840}"/>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29842462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6575082-5B08-48C1-B434-36D0EDE2C980}"/>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1450D891-3168-4661-B863-DA2A8AF5ACE6}"/>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A97169C8-FF79-4F98-9844-9C6F91EF678D}"/>
              </a:ext>
            </a:extLst>
          </p:cNvPr>
          <p:cNvSpPr>
            <a:spLocks noGrp="1"/>
          </p:cNvSpPr>
          <p:nvPr>
            <p:ph type="pic" sz="quarter" idx="14"/>
          </p:nvPr>
        </p:nvSpPr>
        <p:spPr>
          <a:xfrm>
            <a:off x="4943475" y="46101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8597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Push from bottom_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FF7D7AD-17F4-453C-827C-C86AD8FDA4CA}"/>
              </a:ext>
            </a:extLst>
          </p:cNvPr>
          <p:cNvSpPr>
            <a:spLocks noGrp="1"/>
          </p:cNvSpPr>
          <p:nvPr>
            <p:ph type="pic" sz="quarter" idx="13"/>
          </p:nvPr>
        </p:nvSpPr>
        <p:spPr>
          <a:xfrm>
            <a:off x="4943475" y="26670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7">
            <a:extLst>
              <a:ext uri="{FF2B5EF4-FFF2-40B4-BE49-F238E27FC236}">
                <a16:creationId xmlns:a16="http://schemas.microsoft.com/office/drawing/2014/main" id="{DD79256B-A67E-4183-933F-C1E5D911A95F}"/>
              </a:ext>
            </a:extLst>
          </p:cNvPr>
          <p:cNvSpPr>
            <a:spLocks noGrp="1"/>
          </p:cNvSpPr>
          <p:nvPr>
            <p:ph type="pic" sz="quarter" idx="12"/>
          </p:nvPr>
        </p:nvSpPr>
        <p:spPr>
          <a:xfrm>
            <a:off x="4943475" y="723900"/>
            <a:ext cx="2305050" cy="1524000"/>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572200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a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6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rph">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37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Push from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629CF-6B17-40D5-A462-052D56B17A9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3" name="Text Placeholder 7">
            <a:extLst>
              <a:ext uri="{FF2B5EF4-FFF2-40B4-BE49-F238E27FC236}">
                <a16:creationId xmlns:a16="http://schemas.microsoft.com/office/drawing/2014/main" id="{D5AA436D-E0AB-40B0-9CB2-2B20A69D15A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40953484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1000" fill="hold"/>
                        <p:tgtEl>
                          <p:spTgt spid="3"/>
                        </p:tgtEl>
                        <p:attrNameLst>
                          <p:attrName>ppt_x</p:attrName>
                        </p:attrNameLst>
                      </p:cBhvr>
                      <p:tavLst>
                        <p:tav tm="0">
                          <p:val>
                            <p:strVal val="#ppt_x"/>
                          </p:val>
                        </p:tav>
                        <p:tav tm="100000">
                          <p:val>
                            <p:strVal val="#ppt_x"/>
                          </p:val>
                        </p:tav>
                      </p:tavLst>
                    </p:anim>
                    <p:anim calcmode="lin" valueType="num">
                      <p:cBhvr additive="base">
                        <p:cTn dur="100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Push from 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207143"/>
      </p:ext>
    </p:extLst>
  </p:cSld>
  <p:clrMapOvr>
    <a:masterClrMapping/>
  </p:clrMapOvr>
  <p:transition spd="slow">
    <p:push/>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Push from lef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194175"/>
      </p:ext>
    </p:extLst>
  </p:cSld>
  <p:clrMapOvr>
    <a:masterClrMapping/>
  </p:clrMapOvr>
  <p:transition spd="slow">
    <p:push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Push from bot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027156"/>
      </p:ext>
    </p:extLst>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725715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_Push from right">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86424674-A84A-4E0D-803A-7BE22C5BE0A8}"/>
              </a:ext>
            </a:extLst>
          </p:cNvPr>
          <p:cNvSpPr>
            <a:spLocks noGrp="1"/>
          </p:cNvSpPr>
          <p:nvPr>
            <p:ph type="pic" sz="quarter" idx="10"/>
          </p:nvPr>
        </p:nvSpPr>
        <p:spPr>
          <a:xfrm>
            <a:off x="6406083"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7" name="Picture Placeholder 3">
            <a:extLst>
              <a:ext uri="{FF2B5EF4-FFF2-40B4-BE49-F238E27FC236}">
                <a16:creationId xmlns:a16="http://schemas.microsoft.com/office/drawing/2014/main" id="{F1808852-FD2D-41E9-ADB1-D376CBA353CA}"/>
              </a:ext>
            </a:extLst>
          </p:cNvPr>
          <p:cNvSpPr>
            <a:spLocks noGrp="1"/>
          </p:cNvSpPr>
          <p:nvPr>
            <p:ph type="pic" sz="quarter" idx="11"/>
          </p:nvPr>
        </p:nvSpPr>
        <p:spPr>
          <a:xfrm>
            <a:off x="9196834"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59431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59624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730F61-F2C4-47CE-A068-02A7CB8C0969}"/>
              </a:ext>
            </a:extLst>
          </p:cNvPr>
          <p:cNvSpPr>
            <a:spLocks noGrp="1"/>
          </p:cNvSpPr>
          <p:nvPr>
            <p:ph type="pic" sz="quarter" idx="12"/>
          </p:nvPr>
        </p:nvSpPr>
        <p:spPr>
          <a:xfrm>
            <a:off x="814186"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3">
            <a:extLst>
              <a:ext uri="{FF2B5EF4-FFF2-40B4-BE49-F238E27FC236}">
                <a16:creationId xmlns:a16="http://schemas.microsoft.com/office/drawing/2014/main" id="{418653AF-E3FE-457D-9414-2576B3EE7789}"/>
              </a:ext>
            </a:extLst>
          </p:cNvPr>
          <p:cNvSpPr>
            <a:spLocks noGrp="1"/>
          </p:cNvSpPr>
          <p:nvPr>
            <p:ph type="pic" sz="quarter" idx="13"/>
          </p:nvPr>
        </p:nvSpPr>
        <p:spPr>
          <a:xfrm>
            <a:off x="3604937" y="1564275"/>
            <a:ext cx="2172318" cy="328619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176432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veyor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50706605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 0 " pathEditMode="relative" rAng="0" ptsTypes="AA">
                                      <p:cBhvr>
                                        <p:cTn id="6" dur="3000" fill="hold"/>
                                        <p:tgtEl>
                                          <p:spTgt spid="4"/>
                                        </p:tgtEl>
                                        <p:attrNameLst>
                                          <p:attrName>ppt_x</p:attrName>
                                          <p:attrName>ppt_y</p:attrName>
                                        </p:attrNameLst>
                                      </p:cBhvr>
                                      <p:rCtr x="-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veyor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8779068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0 L 0.15104 0 " pathEditMode="relative" rAng="0" ptsTypes="AA">
                                      <p:cBhvr>
                                        <p:cTn id="6" dur="3000" fill="hold"/>
                                        <p:tgtEl>
                                          <p:spTgt spid="4"/>
                                        </p:tgtEl>
                                        <p:attrNameLst>
                                          <p:attrName>ppt_x</p:attrName>
                                          <p:attrName>ppt_y</p:attrName>
                                        </p:attrNameLst>
                                      </p:cBhvr>
                                      <p:rCtr x="755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Push from botto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8012C0C-0AF8-4BB8-9891-3F0F68A0C5B0}"/>
              </a:ext>
            </a:extLst>
          </p:cNvPr>
          <p:cNvSpPr>
            <a:spLocks noGrp="1"/>
          </p:cNvSpPr>
          <p:nvPr>
            <p:ph type="pic" sz="quarter" idx="10"/>
          </p:nvPr>
        </p:nvSpPr>
        <p:spPr>
          <a:xfrm>
            <a:off x="0" y="0"/>
            <a:ext cx="12177513" cy="6858000"/>
          </a:xfrm>
          <a:custGeom>
            <a:avLst/>
            <a:gdLst>
              <a:gd name="connsiteX0" fmla="*/ 0 w 12177513"/>
              <a:gd name="connsiteY0" fmla="*/ 0 h 6858000"/>
              <a:gd name="connsiteX1" fmla="*/ 12177513 w 12177513"/>
              <a:gd name="connsiteY1" fmla="*/ 0 h 6858000"/>
              <a:gd name="connsiteX2" fmla="*/ 12177513 w 12177513"/>
              <a:gd name="connsiteY2" fmla="*/ 6858000 h 6858000"/>
            </a:gdLst>
            <a:ahLst/>
            <a:cxnLst>
              <a:cxn ang="0">
                <a:pos x="connsiteX0" y="connsiteY0"/>
              </a:cxn>
              <a:cxn ang="0">
                <a:pos x="connsiteX1" y="connsiteY1"/>
              </a:cxn>
              <a:cxn ang="0">
                <a:pos x="connsiteX2" y="connsiteY2"/>
              </a:cxn>
            </a:cxnLst>
            <a:rect l="l" t="t" r="r" b="b"/>
            <a:pathLst>
              <a:path w="12177513" h="6858000">
                <a:moveTo>
                  <a:pt x="0" y="0"/>
                </a:moveTo>
                <a:lnTo>
                  <a:pt x="12177513" y="0"/>
                </a:lnTo>
                <a:lnTo>
                  <a:pt x="12177513"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465879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6" presetClass="emph" presetSubtype="0" repeatCount="indefinite" accel="50000" decel="50000" autoRev="1" fill="hold" grpId="1" nodeType="withEffect">
                                  <p:stCondLst>
                                    <p:cond delay="1500"/>
                                  </p:stCondLst>
                                  <p:childTnLst>
                                    <p:animScale>
                                      <p:cBhvr>
                                        <p:cTn id="10" dur="2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223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03766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34B4BF-ED1A-4A0A-BCCC-0BB923CA9A28}"/>
              </a:ext>
            </a:extLst>
          </p:cNvPr>
          <p:cNvSpPr>
            <a:spLocks noGrp="1"/>
          </p:cNvSpPr>
          <p:nvPr>
            <p:ph type="pic" sz="quarter" idx="10"/>
          </p:nvPr>
        </p:nvSpPr>
        <p:spPr>
          <a:xfrm>
            <a:off x="6096000" y="609600"/>
            <a:ext cx="5473700" cy="5638800"/>
          </a:xfrm>
          <a:custGeom>
            <a:avLst/>
            <a:gdLst>
              <a:gd name="connsiteX0" fmla="*/ 0 w 5473700"/>
              <a:gd name="connsiteY0" fmla="*/ 0 h 5638800"/>
              <a:gd name="connsiteX1" fmla="*/ 5473700 w 5473700"/>
              <a:gd name="connsiteY1" fmla="*/ 0 h 5638800"/>
              <a:gd name="connsiteX2" fmla="*/ 5473700 w 5473700"/>
              <a:gd name="connsiteY2" fmla="*/ 5638800 h 5638800"/>
              <a:gd name="connsiteX3" fmla="*/ 0 w 5473700"/>
              <a:gd name="connsiteY3" fmla="*/ 5638800 h 5638800"/>
            </a:gdLst>
            <a:ahLst/>
            <a:cxnLst>
              <a:cxn ang="0">
                <a:pos x="connsiteX0" y="connsiteY0"/>
              </a:cxn>
              <a:cxn ang="0">
                <a:pos x="connsiteX1" y="connsiteY1"/>
              </a:cxn>
              <a:cxn ang="0">
                <a:pos x="connsiteX2" y="connsiteY2"/>
              </a:cxn>
              <a:cxn ang="0">
                <a:pos x="connsiteX3" y="connsiteY3"/>
              </a:cxn>
            </a:cxnLst>
            <a:rect l="l" t="t" r="r" b="b"/>
            <a:pathLst>
              <a:path w="5473700" h="5638800">
                <a:moveTo>
                  <a:pt x="0" y="0"/>
                </a:moveTo>
                <a:lnTo>
                  <a:pt x="5473700" y="0"/>
                </a:lnTo>
                <a:lnTo>
                  <a:pt x="5473700" y="5638800"/>
                </a:lnTo>
                <a:lnTo>
                  <a:pt x="0" y="56388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44162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6730399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12260355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264807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117502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197555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178719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185673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1082883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54932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9770217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033142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44728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322531-CBFE-4A2C-A18F-C8F242D2E2CC}"/>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7" name="Text Placeholder 7">
            <a:extLst>
              <a:ext uri="{FF2B5EF4-FFF2-40B4-BE49-F238E27FC236}">
                <a16:creationId xmlns:a16="http://schemas.microsoft.com/office/drawing/2014/main" id="{CC2923FC-9EA0-4280-9718-928D3F75A51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759762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1" name="Picture Placeholder 10">
            <a:extLst>
              <a:ext uri="{FF2B5EF4-FFF2-40B4-BE49-F238E27FC236}">
                <a16:creationId xmlns:a16="http://schemas.microsoft.com/office/drawing/2014/main" id="{148CBF01-46A0-4A0D-BCD8-2C04BE7A6308}"/>
              </a:ext>
            </a:extLst>
          </p:cNvPr>
          <p:cNvSpPr>
            <a:spLocks noGrp="1"/>
          </p:cNvSpPr>
          <p:nvPr>
            <p:ph type="pic" sz="quarter" idx="11"/>
          </p:nvPr>
        </p:nvSpPr>
        <p:spPr>
          <a:xfrm>
            <a:off x="177572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2" name="Picture Placeholder 11">
            <a:extLst>
              <a:ext uri="{FF2B5EF4-FFF2-40B4-BE49-F238E27FC236}">
                <a16:creationId xmlns:a16="http://schemas.microsoft.com/office/drawing/2014/main" id="{B49153F4-D531-4FDC-978F-3B64E1DB1A95}"/>
              </a:ext>
            </a:extLst>
          </p:cNvPr>
          <p:cNvSpPr>
            <a:spLocks noGrp="1"/>
          </p:cNvSpPr>
          <p:nvPr>
            <p:ph type="pic" sz="quarter" idx="12"/>
          </p:nvPr>
        </p:nvSpPr>
        <p:spPr>
          <a:xfrm>
            <a:off x="509036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3" name="Picture Placeholder 12">
            <a:extLst>
              <a:ext uri="{FF2B5EF4-FFF2-40B4-BE49-F238E27FC236}">
                <a16:creationId xmlns:a16="http://schemas.microsoft.com/office/drawing/2014/main" id="{BAE4CF16-88C3-4336-AE38-7311DF05D661}"/>
              </a:ext>
            </a:extLst>
          </p:cNvPr>
          <p:cNvSpPr>
            <a:spLocks noGrp="1"/>
          </p:cNvSpPr>
          <p:nvPr>
            <p:ph type="pic" sz="quarter" idx="13"/>
          </p:nvPr>
        </p:nvSpPr>
        <p:spPr>
          <a:xfrm>
            <a:off x="8405004" y="1603821"/>
            <a:ext cx="2011272" cy="2011272"/>
          </a:xfrm>
          <a:custGeom>
            <a:avLst/>
            <a:gdLst>
              <a:gd name="connsiteX0" fmla="*/ 335219 w 2011272"/>
              <a:gd name="connsiteY0" fmla="*/ 0 h 2011272"/>
              <a:gd name="connsiteX1" fmla="*/ 1676053 w 2011272"/>
              <a:gd name="connsiteY1" fmla="*/ 0 h 2011272"/>
              <a:gd name="connsiteX2" fmla="*/ 2011272 w 2011272"/>
              <a:gd name="connsiteY2" fmla="*/ 335219 h 2011272"/>
              <a:gd name="connsiteX3" fmla="*/ 2011272 w 2011272"/>
              <a:gd name="connsiteY3" fmla="*/ 1676053 h 2011272"/>
              <a:gd name="connsiteX4" fmla="*/ 1676053 w 2011272"/>
              <a:gd name="connsiteY4" fmla="*/ 2011272 h 2011272"/>
              <a:gd name="connsiteX5" fmla="*/ 335219 w 2011272"/>
              <a:gd name="connsiteY5" fmla="*/ 2011272 h 2011272"/>
              <a:gd name="connsiteX6" fmla="*/ 0 w 2011272"/>
              <a:gd name="connsiteY6" fmla="*/ 1676053 h 2011272"/>
              <a:gd name="connsiteX7" fmla="*/ 0 w 2011272"/>
              <a:gd name="connsiteY7" fmla="*/ 335219 h 2011272"/>
              <a:gd name="connsiteX8" fmla="*/ 335219 w 2011272"/>
              <a:gd name="connsiteY8" fmla="*/ 0 h 201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1272" h="2011272">
                <a:moveTo>
                  <a:pt x="335219" y="0"/>
                </a:moveTo>
                <a:lnTo>
                  <a:pt x="1676053" y="0"/>
                </a:lnTo>
                <a:cubicBezTo>
                  <a:pt x="1861189" y="0"/>
                  <a:pt x="2011272" y="150083"/>
                  <a:pt x="2011272" y="335219"/>
                </a:cubicBezTo>
                <a:lnTo>
                  <a:pt x="2011272" y="1676053"/>
                </a:lnTo>
                <a:cubicBezTo>
                  <a:pt x="2011272" y="1861189"/>
                  <a:pt x="1861189" y="2011272"/>
                  <a:pt x="1676053" y="2011272"/>
                </a:cubicBezTo>
                <a:lnTo>
                  <a:pt x="335219" y="2011272"/>
                </a:lnTo>
                <a:cubicBezTo>
                  <a:pt x="150083" y="2011272"/>
                  <a:pt x="0" y="1861189"/>
                  <a:pt x="0" y="1676053"/>
                </a:cubicBezTo>
                <a:lnTo>
                  <a:pt x="0" y="335219"/>
                </a:lnTo>
                <a:cubicBezTo>
                  <a:pt x="0" y="150083"/>
                  <a:pt x="150083" y="0"/>
                  <a:pt x="335219" y="0"/>
                </a:cubicBezTo>
                <a:close/>
              </a:path>
            </a:pathLst>
          </a:custGeom>
          <a:pattFill prst="pct1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04103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1" grpId="0" animBg="1"/>
      <p:bldP spid="12" grpId="0" animBg="1"/>
      <p:bldP spid="1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1739900"/>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93029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6" name="Picture Placeholder 15">
            <a:extLst>
              <a:ext uri="{FF2B5EF4-FFF2-40B4-BE49-F238E27FC236}">
                <a16:creationId xmlns:a16="http://schemas.microsoft.com/office/drawing/2014/main" id="{0F6F594E-5323-4B26-A426-2EF44C604EA1}"/>
              </a:ext>
            </a:extLst>
          </p:cNvPr>
          <p:cNvSpPr>
            <a:spLocks noGrp="1"/>
          </p:cNvSpPr>
          <p:nvPr>
            <p:ph type="pic" sz="quarter" idx="11"/>
          </p:nvPr>
        </p:nvSpPr>
        <p:spPr>
          <a:xfrm>
            <a:off x="11007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F2E94D43-B23B-4A20-A5DA-E744E5C34397}"/>
              </a:ext>
            </a:extLst>
          </p:cNvPr>
          <p:cNvSpPr>
            <a:spLocks noGrp="1"/>
          </p:cNvSpPr>
          <p:nvPr>
            <p:ph type="pic" sz="quarter" idx="12"/>
          </p:nvPr>
        </p:nvSpPr>
        <p:spPr>
          <a:xfrm>
            <a:off x="38058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BFED64C8-82FB-4547-A7BD-5173EF9B5F0E}"/>
              </a:ext>
            </a:extLst>
          </p:cNvPr>
          <p:cNvSpPr>
            <a:spLocks noGrp="1"/>
          </p:cNvSpPr>
          <p:nvPr>
            <p:ph type="pic" sz="quarter" idx="13"/>
          </p:nvPr>
        </p:nvSpPr>
        <p:spPr>
          <a:xfrm>
            <a:off x="65109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94C81626-3254-4BC1-AB10-CDB6558F0D39}"/>
              </a:ext>
            </a:extLst>
          </p:cNvPr>
          <p:cNvSpPr>
            <a:spLocks noGrp="1"/>
          </p:cNvSpPr>
          <p:nvPr>
            <p:ph type="pic" sz="quarter" idx="14"/>
          </p:nvPr>
        </p:nvSpPr>
        <p:spPr>
          <a:xfrm>
            <a:off x="9216053" y="3885988"/>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914712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6" grpId="0" animBg="1"/>
      <p:bldP spid="15" grpId="0" animBg="1"/>
      <p:bldP spid="14" grpId="0" animBg="1"/>
      <p:bldP spid="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4105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1"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vert="horz" lIns="91440" tIns="45720" rIns="91440" bIns="45720" rtlCol="0">
            <a:noAutofit/>
          </a:bodyPr>
          <a:lstStyle>
            <a:lvl1pPr>
              <a:defRPr lang="id-ID" sz="1100" dirty="0">
                <a:latin typeface="Raleway Thin" panose="020B0203030101060003" pitchFamily="34" charset="0"/>
              </a:defRPr>
            </a:lvl1pPr>
          </a:lstStyle>
          <a:p>
            <a:pPr marL="0" lvl="0" indent="0" algn="ctr">
              <a:buNone/>
            </a:pPr>
            <a:endParaRPr lang="id-ID" dirty="0"/>
          </a:p>
        </p:txBody>
      </p:sp>
      <p:sp>
        <p:nvSpPr>
          <p:cNvPr id="14" name="Picture Placeholder 13">
            <a:extLst>
              <a:ext uri="{FF2B5EF4-FFF2-40B4-BE49-F238E27FC236}">
                <a16:creationId xmlns:a16="http://schemas.microsoft.com/office/drawing/2014/main" id="{4EA711FD-AE88-4179-AFDB-DE48BAB0F269}"/>
              </a:ext>
            </a:extLst>
          </p:cNvPr>
          <p:cNvSpPr>
            <a:spLocks noGrp="1"/>
          </p:cNvSpPr>
          <p:nvPr>
            <p:ph type="pic" sz="quarter" idx="11"/>
          </p:nvPr>
        </p:nvSpPr>
        <p:spPr>
          <a:xfrm>
            <a:off x="11007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9C39B67-77C0-492C-9C33-9A2F05609957}"/>
              </a:ext>
            </a:extLst>
          </p:cNvPr>
          <p:cNvSpPr>
            <a:spLocks noGrp="1"/>
          </p:cNvSpPr>
          <p:nvPr>
            <p:ph type="pic" sz="quarter" idx="12"/>
          </p:nvPr>
        </p:nvSpPr>
        <p:spPr>
          <a:xfrm>
            <a:off x="38058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89FE2F1E-412D-4A14-BF99-4275D5464585}"/>
              </a:ext>
            </a:extLst>
          </p:cNvPr>
          <p:cNvSpPr>
            <a:spLocks noGrp="1"/>
          </p:cNvSpPr>
          <p:nvPr>
            <p:ph type="pic" sz="quarter" idx="13"/>
          </p:nvPr>
        </p:nvSpPr>
        <p:spPr>
          <a:xfrm>
            <a:off x="6510952" y="4012987"/>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481CFD21-F2AA-4539-ACD4-F28B10335532}"/>
              </a:ext>
            </a:extLst>
          </p:cNvPr>
          <p:cNvSpPr>
            <a:spLocks noGrp="1"/>
          </p:cNvSpPr>
          <p:nvPr>
            <p:ph type="pic" sz="quarter" idx="14"/>
          </p:nvPr>
        </p:nvSpPr>
        <p:spPr>
          <a:xfrm>
            <a:off x="9216052" y="1739899"/>
            <a:ext cx="1875194" cy="1875194"/>
          </a:xfrm>
          <a:custGeom>
            <a:avLst/>
            <a:gdLst>
              <a:gd name="connsiteX0" fmla="*/ 312539 w 1875194"/>
              <a:gd name="connsiteY0" fmla="*/ 0 h 1875194"/>
              <a:gd name="connsiteX1" fmla="*/ 1562655 w 1875194"/>
              <a:gd name="connsiteY1" fmla="*/ 0 h 1875194"/>
              <a:gd name="connsiteX2" fmla="*/ 1875194 w 1875194"/>
              <a:gd name="connsiteY2" fmla="*/ 312539 h 1875194"/>
              <a:gd name="connsiteX3" fmla="*/ 1875194 w 1875194"/>
              <a:gd name="connsiteY3" fmla="*/ 1562655 h 1875194"/>
              <a:gd name="connsiteX4" fmla="*/ 1562655 w 1875194"/>
              <a:gd name="connsiteY4" fmla="*/ 1875194 h 1875194"/>
              <a:gd name="connsiteX5" fmla="*/ 312539 w 1875194"/>
              <a:gd name="connsiteY5" fmla="*/ 1875194 h 1875194"/>
              <a:gd name="connsiteX6" fmla="*/ 0 w 1875194"/>
              <a:gd name="connsiteY6" fmla="*/ 1562655 h 1875194"/>
              <a:gd name="connsiteX7" fmla="*/ 0 w 1875194"/>
              <a:gd name="connsiteY7" fmla="*/ 312539 h 1875194"/>
              <a:gd name="connsiteX8" fmla="*/ 312539 w 1875194"/>
              <a:gd name="connsiteY8" fmla="*/ 0 h 187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194" h="1875194">
                <a:moveTo>
                  <a:pt x="312539" y="0"/>
                </a:moveTo>
                <a:lnTo>
                  <a:pt x="1562655" y="0"/>
                </a:lnTo>
                <a:cubicBezTo>
                  <a:pt x="1735266" y="0"/>
                  <a:pt x="1875194" y="139928"/>
                  <a:pt x="1875194" y="312539"/>
                </a:cubicBezTo>
                <a:lnTo>
                  <a:pt x="1875194" y="1562655"/>
                </a:lnTo>
                <a:cubicBezTo>
                  <a:pt x="1875194" y="1735266"/>
                  <a:pt x="1735266" y="1875194"/>
                  <a:pt x="1562655" y="1875194"/>
                </a:cubicBezTo>
                <a:lnTo>
                  <a:pt x="312539" y="1875194"/>
                </a:lnTo>
                <a:cubicBezTo>
                  <a:pt x="139928" y="1875194"/>
                  <a:pt x="0" y="1735266"/>
                  <a:pt x="0" y="1562655"/>
                </a:cubicBezTo>
                <a:lnTo>
                  <a:pt x="0" y="312539"/>
                </a:lnTo>
                <a:cubicBezTo>
                  <a:pt x="0" y="139928"/>
                  <a:pt x="139928" y="0"/>
                  <a:pt x="31253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08662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000" fill="hold"/>
                                        <p:tgtEl>
                                          <p:spTgt spid="16"/>
                                        </p:tgtEl>
                                        <p:attrNameLst>
                                          <p:attrName>ppt_x</p:attrName>
                                        </p:attrNameLst>
                                      </p:cBhvr>
                                      <p:tavLst>
                                        <p:tav tm="0">
                                          <p:val>
                                            <p:strVal val="#ppt_x"/>
                                          </p:val>
                                        </p:tav>
                                        <p:tav tm="100000">
                                          <p:val>
                                            <p:strVal val="#ppt_x"/>
                                          </p:val>
                                        </p:tav>
                                      </p:tavLst>
                                    </p:anim>
                                    <p:anim calcmode="lin" valueType="num">
                                      <p:cBhvr additive="base">
                                        <p:cTn id="24" dur="1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4" grpId="0" animBg="1"/>
      <p:bldP spid="15" grpId="0" animBg="1"/>
      <p:bldP spid="16" grpId="0" animBg="1"/>
      <p:bldP spid="1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85DA-C099-4E34-8544-2F1AEB2FD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1BF70-AE04-4DE5-87BF-2D37795FE9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78843-CE0D-49E4-BBE6-B0A3B8384317}"/>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D7F089EF-22D6-4BDB-A963-CEBA6D774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1CFF7-014F-4A37-B5A6-7DA5AC003E6F}"/>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803057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13" name="Picture Placeholder 12">
            <a:extLst>
              <a:ext uri="{FF2B5EF4-FFF2-40B4-BE49-F238E27FC236}">
                <a16:creationId xmlns:a16="http://schemas.microsoft.com/office/drawing/2014/main" id="{E50F6728-F534-4EAE-A31F-ADFD1C60E51D}"/>
              </a:ext>
            </a:extLst>
          </p:cNvPr>
          <p:cNvSpPr>
            <a:spLocks noGrp="1"/>
          </p:cNvSpPr>
          <p:nvPr>
            <p:ph type="pic" sz="quarter" idx="12"/>
          </p:nvPr>
        </p:nvSpPr>
        <p:spPr>
          <a:xfrm>
            <a:off x="1317004"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A9C13111-A9CF-4E92-95E8-C455D11776D3}"/>
              </a:ext>
            </a:extLst>
          </p:cNvPr>
          <p:cNvSpPr>
            <a:spLocks noGrp="1"/>
          </p:cNvSpPr>
          <p:nvPr>
            <p:ph type="pic" sz="quarter" idx="13"/>
          </p:nvPr>
        </p:nvSpPr>
        <p:spPr>
          <a:xfrm>
            <a:off x="1317004"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CA3EB88D-A73A-44D4-AC36-3D68C3459D9B}"/>
              </a:ext>
            </a:extLst>
          </p:cNvPr>
          <p:cNvSpPr>
            <a:spLocks noGrp="1"/>
          </p:cNvSpPr>
          <p:nvPr>
            <p:ph type="pic" sz="quarter" idx="14"/>
          </p:nvPr>
        </p:nvSpPr>
        <p:spPr>
          <a:xfrm>
            <a:off x="6666879" y="431895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A427CB01-E118-44E4-9438-A91D4F1ACF6D}"/>
              </a:ext>
            </a:extLst>
          </p:cNvPr>
          <p:cNvSpPr>
            <a:spLocks noGrp="1"/>
          </p:cNvSpPr>
          <p:nvPr>
            <p:ph type="pic" sz="quarter" idx="15"/>
          </p:nvPr>
        </p:nvSpPr>
        <p:spPr>
          <a:xfrm>
            <a:off x="6666879" y="2035380"/>
            <a:ext cx="1396724" cy="1407466"/>
          </a:xfrm>
          <a:custGeom>
            <a:avLst/>
            <a:gdLst>
              <a:gd name="connsiteX0" fmla="*/ 698362 w 1396724"/>
              <a:gd name="connsiteY0" fmla="*/ 0 h 1407466"/>
              <a:gd name="connsiteX1" fmla="*/ 1396724 w 1396724"/>
              <a:gd name="connsiteY1" fmla="*/ 703733 h 1407466"/>
              <a:gd name="connsiteX2" fmla="*/ 698362 w 1396724"/>
              <a:gd name="connsiteY2" fmla="*/ 1407466 h 1407466"/>
              <a:gd name="connsiteX3" fmla="*/ 0 w 1396724"/>
              <a:gd name="connsiteY3" fmla="*/ 703733 h 1407466"/>
              <a:gd name="connsiteX4" fmla="*/ 698362 w 1396724"/>
              <a:gd name="connsiteY4" fmla="*/ 0 h 140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24" h="1407466">
                <a:moveTo>
                  <a:pt x="698362" y="0"/>
                </a:moveTo>
                <a:cubicBezTo>
                  <a:pt x="1084057" y="0"/>
                  <a:pt x="1396724" y="315072"/>
                  <a:pt x="1396724" y="703733"/>
                </a:cubicBezTo>
                <a:cubicBezTo>
                  <a:pt x="1396724" y="1092394"/>
                  <a:pt x="1084057" y="1407466"/>
                  <a:pt x="698362" y="1407466"/>
                </a:cubicBezTo>
                <a:cubicBezTo>
                  <a:pt x="312667" y="1407466"/>
                  <a:pt x="0" y="1092394"/>
                  <a:pt x="0" y="703733"/>
                </a:cubicBezTo>
                <a:cubicBezTo>
                  <a:pt x="0" y="315072"/>
                  <a:pt x="312667" y="0"/>
                  <a:pt x="698362"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106103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000" fill="hold"/>
                                        <p:tgtEl>
                                          <p:spTgt spid="15"/>
                                        </p:tgtEl>
                                        <p:attrNameLst>
                                          <p:attrName>ppt_x</p:attrName>
                                        </p:attrNameLst>
                                      </p:cBhvr>
                                      <p:tavLst>
                                        <p:tav tm="0">
                                          <p:val>
                                            <p:strVal val="#ppt_x"/>
                                          </p:val>
                                        </p:tav>
                                        <p:tav tm="100000">
                                          <p:val>
                                            <p:strVal val="#ppt_x"/>
                                          </p:val>
                                        </p:tav>
                                      </p:tavLst>
                                    </p:anim>
                                    <p:anim calcmode="lin" valueType="num">
                                      <p:cBhvr additive="base">
                                        <p:cTn id="24" dur="10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3" grpId="0" animBg="1"/>
      <p:bldP spid="14" grpId="0" animBg="1"/>
      <p:bldP spid="16" grpId="0" animBg="1"/>
      <p:bldP spid="15"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7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18" name="Picture Placeholder 17">
            <a:extLst>
              <a:ext uri="{FF2B5EF4-FFF2-40B4-BE49-F238E27FC236}">
                <a16:creationId xmlns:a16="http://schemas.microsoft.com/office/drawing/2014/main" id="{5D8C9BC9-13FC-4F77-A20F-A5F213D23803}"/>
              </a:ext>
            </a:extLst>
          </p:cNvPr>
          <p:cNvSpPr>
            <a:spLocks noGrp="1"/>
          </p:cNvSpPr>
          <p:nvPr>
            <p:ph type="pic" sz="quarter" idx="12"/>
          </p:nvPr>
        </p:nvSpPr>
        <p:spPr>
          <a:xfrm>
            <a:off x="1091893" y="2134273"/>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FE2DFA02-7EB0-404F-827C-DB9B5CB3D414}"/>
              </a:ext>
            </a:extLst>
          </p:cNvPr>
          <p:cNvSpPr>
            <a:spLocks noGrp="1"/>
          </p:cNvSpPr>
          <p:nvPr>
            <p:ph type="pic" sz="quarter" idx="13"/>
          </p:nvPr>
        </p:nvSpPr>
        <p:spPr>
          <a:xfrm>
            <a:off x="1091893"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0" name="Picture Placeholder 19">
            <a:extLst>
              <a:ext uri="{FF2B5EF4-FFF2-40B4-BE49-F238E27FC236}">
                <a16:creationId xmlns:a16="http://schemas.microsoft.com/office/drawing/2014/main" id="{B6FA1B44-A1E9-46C8-8B64-24EEDE0C897B}"/>
              </a:ext>
            </a:extLst>
          </p:cNvPr>
          <p:cNvSpPr>
            <a:spLocks noGrp="1"/>
          </p:cNvSpPr>
          <p:nvPr>
            <p:ph type="pic" sz="quarter" idx="14"/>
          </p:nvPr>
        </p:nvSpPr>
        <p:spPr>
          <a:xfrm>
            <a:off x="4652700"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F7F50B2F-956F-4C4A-A739-0BC2F4ED1F27}"/>
              </a:ext>
            </a:extLst>
          </p:cNvPr>
          <p:cNvSpPr>
            <a:spLocks noGrp="1"/>
          </p:cNvSpPr>
          <p:nvPr>
            <p:ph type="pic" sz="quarter" idx="15"/>
          </p:nvPr>
        </p:nvSpPr>
        <p:spPr>
          <a:xfrm>
            <a:off x="8204398" y="4417845"/>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7" name="Picture Placeholder 16">
            <a:extLst>
              <a:ext uri="{FF2B5EF4-FFF2-40B4-BE49-F238E27FC236}">
                <a16:creationId xmlns:a16="http://schemas.microsoft.com/office/drawing/2014/main" id="{59D26D4F-814F-4B2A-927C-5F4A3BE3178A}"/>
              </a:ext>
            </a:extLst>
          </p:cNvPr>
          <p:cNvSpPr>
            <a:spLocks noGrp="1"/>
          </p:cNvSpPr>
          <p:nvPr>
            <p:ph type="pic" sz="quarter" idx="16"/>
          </p:nvPr>
        </p:nvSpPr>
        <p:spPr>
          <a:xfrm>
            <a:off x="4651160"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3F6DD89C-2FCD-4CA6-B3C3-60EE2088B84D}"/>
              </a:ext>
            </a:extLst>
          </p:cNvPr>
          <p:cNvSpPr>
            <a:spLocks noGrp="1"/>
          </p:cNvSpPr>
          <p:nvPr>
            <p:ph type="pic" sz="quarter" idx="17"/>
          </p:nvPr>
        </p:nvSpPr>
        <p:spPr>
          <a:xfrm>
            <a:off x="8204398" y="2134274"/>
            <a:ext cx="1209676" cy="1209676"/>
          </a:xfrm>
          <a:custGeom>
            <a:avLst/>
            <a:gdLst>
              <a:gd name="connsiteX0" fmla="*/ 604838 w 1209676"/>
              <a:gd name="connsiteY0" fmla="*/ 0 h 1209676"/>
              <a:gd name="connsiteX1" fmla="*/ 1209676 w 1209676"/>
              <a:gd name="connsiteY1" fmla="*/ 604838 h 1209676"/>
              <a:gd name="connsiteX2" fmla="*/ 604838 w 1209676"/>
              <a:gd name="connsiteY2" fmla="*/ 1209676 h 1209676"/>
              <a:gd name="connsiteX3" fmla="*/ 0 w 1209676"/>
              <a:gd name="connsiteY3" fmla="*/ 604838 h 1209676"/>
              <a:gd name="connsiteX4" fmla="*/ 604838 w 1209676"/>
              <a:gd name="connsiteY4" fmla="*/ 0 h 120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676" h="1209676">
                <a:moveTo>
                  <a:pt x="604838" y="0"/>
                </a:moveTo>
                <a:cubicBezTo>
                  <a:pt x="938881" y="0"/>
                  <a:pt x="1209676" y="270795"/>
                  <a:pt x="1209676" y="604838"/>
                </a:cubicBezTo>
                <a:cubicBezTo>
                  <a:pt x="1209676" y="938881"/>
                  <a:pt x="938881" y="1209676"/>
                  <a:pt x="604838" y="1209676"/>
                </a:cubicBezTo>
                <a:cubicBezTo>
                  <a:pt x="270795" y="1209676"/>
                  <a:pt x="0" y="938881"/>
                  <a:pt x="0" y="604838"/>
                </a:cubicBezTo>
                <a:cubicBezTo>
                  <a:pt x="0" y="270795"/>
                  <a:pt x="270795" y="0"/>
                  <a:pt x="60483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249919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2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32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425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0" fill="hold"/>
                                        <p:tgtEl>
                                          <p:spTgt spid="22"/>
                                        </p:tgtEl>
                                        <p:attrNameLst>
                                          <p:attrName>ppt_x</p:attrName>
                                        </p:attrNameLst>
                                      </p:cBhvr>
                                      <p:tavLst>
                                        <p:tav tm="0">
                                          <p:val>
                                            <p:strVal val="#ppt_x"/>
                                          </p:val>
                                        </p:tav>
                                        <p:tav tm="100000">
                                          <p:val>
                                            <p:strVal val="#ppt_x"/>
                                          </p:val>
                                        </p:tav>
                                      </p:tavLst>
                                    </p:anim>
                                    <p:anim calcmode="lin" valueType="num">
                                      <p:cBhvr additive="base">
                                        <p:cTn id="32" dur="1000" fill="hold"/>
                                        <p:tgtEl>
                                          <p:spTgt spid="22"/>
                                        </p:tgtEl>
                                        <p:attrNameLst>
                                          <p:attrName>ppt_y</p:attrName>
                                        </p:attrNameLst>
                                      </p:cBhvr>
                                      <p:tavLst>
                                        <p:tav tm="0">
                                          <p:val>
                                            <p:strVal val="0-#ppt_h/2"/>
                                          </p:val>
                                        </p:tav>
                                        <p:tav tm="100000">
                                          <p:val>
                                            <p:strVal val="#ppt_y"/>
                                          </p:val>
                                        </p:tav>
                                      </p:tavLst>
                                    </p:anim>
                                  </p:childTnLst>
                                </p:cTn>
                              </p:par>
                              <p:par>
                                <p:cTn id="33" presetID="2" presetClass="entr" presetSubtype="4" decel="100000" fill="hold" grpId="0" nodeType="withEffect">
                                  <p:stCondLst>
                                    <p:cond delay="5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ppt_x"/>
                                          </p:val>
                                        </p:tav>
                                        <p:tav tm="100000">
                                          <p:val>
                                            <p:strVal val="#ppt_x"/>
                                          </p:val>
                                        </p:tav>
                                      </p:tavLst>
                                    </p:anim>
                                    <p:anim calcmode="lin" valueType="num">
                                      <p:cBhvr additive="base">
                                        <p:cTn id="36"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8" grpId="0" animBg="1"/>
      <p:bldP spid="19" grpId="0" animBg="1"/>
      <p:bldP spid="20" grpId="0" animBg="1"/>
      <p:bldP spid="21" grpId="0" animBg="1"/>
      <p:bldP spid="17" grpId="0" animBg="1"/>
      <p:bldP spid="2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64262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64262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80772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B1D50A4-0540-40B6-A242-E6EC92308CEF}"/>
              </a:ext>
            </a:extLst>
          </p:cNvPr>
          <p:cNvSpPr>
            <a:spLocks noGrp="1"/>
          </p:cNvSpPr>
          <p:nvPr>
            <p:ph type="pic" sz="quarter" idx="16"/>
          </p:nvPr>
        </p:nvSpPr>
        <p:spPr>
          <a:xfrm>
            <a:off x="863600" y="788275"/>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7" name="Picture Placeholder 6">
            <a:extLst>
              <a:ext uri="{FF2B5EF4-FFF2-40B4-BE49-F238E27FC236}">
                <a16:creationId xmlns:a16="http://schemas.microsoft.com/office/drawing/2014/main" id="{A912055F-58B9-4171-96E0-A3CC6CE2FDF7}"/>
              </a:ext>
            </a:extLst>
          </p:cNvPr>
          <p:cNvSpPr>
            <a:spLocks noGrp="1"/>
          </p:cNvSpPr>
          <p:nvPr>
            <p:ph type="pic" sz="quarter" idx="17"/>
          </p:nvPr>
        </p:nvSpPr>
        <p:spPr>
          <a:xfrm>
            <a:off x="863600" y="3340100"/>
            <a:ext cx="1701800" cy="1701800"/>
          </a:xfrm>
          <a:custGeom>
            <a:avLst/>
            <a:gdLst>
              <a:gd name="connsiteX0" fmla="*/ 850900 w 1701800"/>
              <a:gd name="connsiteY0" fmla="*/ 0 h 1701800"/>
              <a:gd name="connsiteX1" fmla="*/ 1701800 w 1701800"/>
              <a:gd name="connsiteY1" fmla="*/ 850900 h 1701800"/>
              <a:gd name="connsiteX2" fmla="*/ 850900 w 1701800"/>
              <a:gd name="connsiteY2" fmla="*/ 1701800 h 1701800"/>
              <a:gd name="connsiteX3" fmla="*/ 0 w 1701800"/>
              <a:gd name="connsiteY3" fmla="*/ 850900 h 1701800"/>
              <a:gd name="connsiteX4" fmla="*/ 850900 w 1701800"/>
              <a:gd name="connsiteY4" fmla="*/ 0 h 1701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00" h="1701800">
                <a:moveTo>
                  <a:pt x="850900" y="0"/>
                </a:moveTo>
                <a:cubicBezTo>
                  <a:pt x="1320839" y="0"/>
                  <a:pt x="1701800" y="380961"/>
                  <a:pt x="1701800" y="850900"/>
                </a:cubicBezTo>
                <a:cubicBezTo>
                  <a:pt x="1701800" y="1320839"/>
                  <a:pt x="1320839" y="1701800"/>
                  <a:pt x="850900" y="1701800"/>
                </a:cubicBezTo>
                <a:cubicBezTo>
                  <a:pt x="380961" y="1701800"/>
                  <a:pt x="0" y="1320839"/>
                  <a:pt x="0" y="850900"/>
                </a:cubicBezTo>
                <a:cubicBezTo>
                  <a:pt x="0" y="380961"/>
                  <a:pt x="380961" y="0"/>
                  <a:pt x="8509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84008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8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17" name="Picture Placeholder 16">
            <a:extLst>
              <a:ext uri="{FF2B5EF4-FFF2-40B4-BE49-F238E27FC236}">
                <a16:creationId xmlns:a16="http://schemas.microsoft.com/office/drawing/2014/main" id="{3DCC1E71-1311-4F7E-8D28-2E06A4ADC59B}"/>
              </a:ext>
            </a:extLst>
          </p:cNvPr>
          <p:cNvSpPr>
            <a:spLocks noGrp="1"/>
          </p:cNvSpPr>
          <p:nvPr>
            <p:ph type="pic" sz="quarter" idx="11"/>
          </p:nvPr>
        </p:nvSpPr>
        <p:spPr>
          <a:xfrm>
            <a:off x="800100"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6" name="Picture Placeholder 15">
            <a:extLst>
              <a:ext uri="{FF2B5EF4-FFF2-40B4-BE49-F238E27FC236}">
                <a16:creationId xmlns:a16="http://schemas.microsoft.com/office/drawing/2014/main" id="{4ABDB6D3-52D3-4707-8C9E-6FB9607479C0}"/>
              </a:ext>
            </a:extLst>
          </p:cNvPr>
          <p:cNvSpPr>
            <a:spLocks noGrp="1"/>
          </p:cNvSpPr>
          <p:nvPr>
            <p:ph type="pic" sz="quarter" idx="12"/>
          </p:nvPr>
        </p:nvSpPr>
        <p:spPr>
          <a:xfrm>
            <a:off x="460309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8" name="Picture Placeholder 17">
            <a:extLst>
              <a:ext uri="{FF2B5EF4-FFF2-40B4-BE49-F238E27FC236}">
                <a16:creationId xmlns:a16="http://schemas.microsoft.com/office/drawing/2014/main" id="{D0B69558-D23D-4CB9-A49A-E1A2BC2149E8}"/>
              </a:ext>
            </a:extLst>
          </p:cNvPr>
          <p:cNvSpPr>
            <a:spLocks noGrp="1"/>
          </p:cNvSpPr>
          <p:nvPr>
            <p:ph type="pic" sz="quarter" idx="13"/>
          </p:nvPr>
        </p:nvSpPr>
        <p:spPr>
          <a:xfrm>
            <a:off x="460309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10ED11E7-3915-45C6-BF68-30B895C97BB7}"/>
              </a:ext>
            </a:extLst>
          </p:cNvPr>
          <p:cNvSpPr>
            <a:spLocks noGrp="1"/>
          </p:cNvSpPr>
          <p:nvPr>
            <p:ph type="pic" sz="quarter" idx="14"/>
          </p:nvPr>
        </p:nvSpPr>
        <p:spPr>
          <a:xfrm>
            <a:off x="807854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9" name="Picture Placeholder 18">
            <a:extLst>
              <a:ext uri="{FF2B5EF4-FFF2-40B4-BE49-F238E27FC236}">
                <a16:creationId xmlns:a16="http://schemas.microsoft.com/office/drawing/2014/main" id="{B95AA518-C44E-4FF7-8484-E346FA1DEF22}"/>
              </a:ext>
            </a:extLst>
          </p:cNvPr>
          <p:cNvSpPr>
            <a:spLocks noGrp="1"/>
          </p:cNvSpPr>
          <p:nvPr>
            <p:ph type="pic" sz="quarter" idx="15"/>
          </p:nvPr>
        </p:nvSpPr>
        <p:spPr>
          <a:xfrm>
            <a:off x="807854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96175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ppt_x"/>
                                          </p:val>
                                        </p:tav>
                                        <p:tav tm="100000">
                                          <p:val>
                                            <p:strVal val="#ppt_x"/>
                                          </p:val>
                                        </p:tav>
                                      </p:tavLst>
                                    </p:anim>
                                    <p:anim calcmode="lin" valueType="num">
                                      <p:cBhvr additive="base">
                                        <p:cTn id="20" dur="10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000" fill="hold"/>
                                        <p:tgtEl>
                                          <p:spTgt spid="18"/>
                                        </p:tgtEl>
                                        <p:attrNameLst>
                                          <p:attrName>ppt_x</p:attrName>
                                        </p:attrNameLst>
                                      </p:cBhvr>
                                      <p:tavLst>
                                        <p:tav tm="0">
                                          <p:val>
                                            <p:strVal val="#ppt_x"/>
                                          </p:val>
                                        </p:tav>
                                        <p:tav tm="100000">
                                          <p:val>
                                            <p:strVal val="#ppt_x"/>
                                          </p:val>
                                        </p:tav>
                                      </p:tavLst>
                                    </p:anim>
                                    <p:anim calcmode="lin" valueType="num">
                                      <p:cBhvr additive="base">
                                        <p:cTn id="24" dur="10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1000" fill="hold"/>
                                        <p:tgtEl>
                                          <p:spTgt spid="19"/>
                                        </p:tgtEl>
                                        <p:attrNameLst>
                                          <p:attrName>ppt_x</p:attrName>
                                        </p:attrNameLst>
                                      </p:cBhvr>
                                      <p:tavLst>
                                        <p:tav tm="0">
                                          <p:val>
                                            <p:strVal val="#ppt_x"/>
                                          </p:val>
                                        </p:tav>
                                        <p:tav tm="100000">
                                          <p:val>
                                            <p:strVal val="#ppt_x"/>
                                          </p:val>
                                        </p:tav>
                                      </p:tavLst>
                                    </p:anim>
                                    <p:anim calcmode="lin" valueType="num">
                                      <p:cBhvr additive="base">
                                        <p:cTn id="32"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17" grpId="0" animBg="1"/>
      <p:bldP spid="16" grpId="0" animBg="1"/>
      <p:bldP spid="18" grpId="0" animBg="1"/>
      <p:bldP spid="15" grpId="0" animBg="1"/>
      <p:bldP spid="19"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
        <p:nvSpPr>
          <p:cNvPr id="26" name="Picture Placeholder 25">
            <a:extLst>
              <a:ext uri="{FF2B5EF4-FFF2-40B4-BE49-F238E27FC236}">
                <a16:creationId xmlns:a16="http://schemas.microsoft.com/office/drawing/2014/main" id="{5CA38E2C-EF5F-4442-9544-519C449251D0}"/>
              </a:ext>
            </a:extLst>
          </p:cNvPr>
          <p:cNvSpPr>
            <a:spLocks noGrp="1"/>
          </p:cNvSpPr>
          <p:nvPr>
            <p:ph type="pic" sz="quarter" idx="16"/>
          </p:nvPr>
        </p:nvSpPr>
        <p:spPr>
          <a:xfrm>
            <a:off x="800100"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8" name="Picture Placeholder 27">
            <a:extLst>
              <a:ext uri="{FF2B5EF4-FFF2-40B4-BE49-F238E27FC236}">
                <a16:creationId xmlns:a16="http://schemas.microsoft.com/office/drawing/2014/main" id="{E8C9CFDD-1AC3-4A9F-AC66-E874FC4FBAB2}"/>
              </a:ext>
            </a:extLst>
          </p:cNvPr>
          <p:cNvSpPr>
            <a:spLocks noGrp="1"/>
          </p:cNvSpPr>
          <p:nvPr>
            <p:ph type="pic" sz="quarter" idx="17"/>
          </p:nvPr>
        </p:nvSpPr>
        <p:spPr>
          <a:xfrm>
            <a:off x="800100"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5" name="Picture Placeholder 24">
            <a:extLst>
              <a:ext uri="{FF2B5EF4-FFF2-40B4-BE49-F238E27FC236}">
                <a16:creationId xmlns:a16="http://schemas.microsoft.com/office/drawing/2014/main" id="{8D86B79C-2459-4B8C-AD89-500205A40771}"/>
              </a:ext>
            </a:extLst>
          </p:cNvPr>
          <p:cNvSpPr>
            <a:spLocks noGrp="1"/>
          </p:cNvSpPr>
          <p:nvPr>
            <p:ph type="pic" sz="quarter" idx="18"/>
          </p:nvPr>
        </p:nvSpPr>
        <p:spPr>
          <a:xfrm>
            <a:off x="4275557" y="2417553"/>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9" name="Picture Placeholder 28">
            <a:extLst>
              <a:ext uri="{FF2B5EF4-FFF2-40B4-BE49-F238E27FC236}">
                <a16:creationId xmlns:a16="http://schemas.microsoft.com/office/drawing/2014/main" id="{FB1EBE22-3BEF-4315-BDCA-8A872827A72F}"/>
              </a:ext>
            </a:extLst>
          </p:cNvPr>
          <p:cNvSpPr>
            <a:spLocks noGrp="1"/>
          </p:cNvSpPr>
          <p:nvPr>
            <p:ph type="pic" sz="quarter" idx="19"/>
          </p:nvPr>
        </p:nvSpPr>
        <p:spPr>
          <a:xfrm>
            <a:off x="4275557" y="4323452"/>
            <a:ext cx="3308681" cy="1734448"/>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4" name="Picture Placeholder 23">
            <a:extLst>
              <a:ext uri="{FF2B5EF4-FFF2-40B4-BE49-F238E27FC236}">
                <a16:creationId xmlns:a16="http://schemas.microsoft.com/office/drawing/2014/main" id="{A40B8E60-32F8-454D-ABF9-F0AE13F41314}"/>
              </a:ext>
            </a:extLst>
          </p:cNvPr>
          <p:cNvSpPr>
            <a:spLocks noGrp="1"/>
          </p:cNvSpPr>
          <p:nvPr>
            <p:ph type="pic" sz="quarter" idx="20"/>
          </p:nvPr>
        </p:nvSpPr>
        <p:spPr>
          <a:xfrm>
            <a:off x="7758023" y="2417553"/>
            <a:ext cx="3633877" cy="3633877"/>
          </a:xfrm>
          <a:custGeom>
            <a:avLst/>
            <a:gdLst>
              <a:gd name="connsiteX0" fmla="*/ 0 w 3633877"/>
              <a:gd name="connsiteY0" fmla="*/ 0 h 3633877"/>
              <a:gd name="connsiteX1" fmla="*/ 3633877 w 3633877"/>
              <a:gd name="connsiteY1" fmla="*/ 0 h 3633877"/>
              <a:gd name="connsiteX2" fmla="*/ 3633877 w 3633877"/>
              <a:gd name="connsiteY2" fmla="*/ 3633877 h 3633877"/>
              <a:gd name="connsiteX3" fmla="*/ 0 w 3633877"/>
              <a:gd name="connsiteY3" fmla="*/ 3633877 h 3633877"/>
            </a:gdLst>
            <a:ahLst/>
            <a:cxnLst>
              <a:cxn ang="0">
                <a:pos x="connsiteX0" y="connsiteY0"/>
              </a:cxn>
              <a:cxn ang="0">
                <a:pos x="connsiteX1" y="connsiteY1"/>
              </a:cxn>
              <a:cxn ang="0">
                <a:pos x="connsiteX2" y="connsiteY2"/>
              </a:cxn>
              <a:cxn ang="0">
                <a:pos x="connsiteX3" y="connsiteY3"/>
              </a:cxn>
            </a:cxnLst>
            <a:rect l="l" t="t" r="r" b="b"/>
            <a:pathLst>
              <a:path w="3633877" h="3633877">
                <a:moveTo>
                  <a:pt x="0" y="0"/>
                </a:moveTo>
                <a:lnTo>
                  <a:pt x="3633877" y="0"/>
                </a:lnTo>
                <a:lnTo>
                  <a:pt x="3633877" y="3633877"/>
                </a:lnTo>
                <a:lnTo>
                  <a:pt x="0" y="3633877"/>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0636426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26" grpId="0" animBg="1"/>
      <p:bldP spid="28" grpId="0" animBg="1"/>
      <p:bldP spid="25" grpId="0" animBg="1"/>
      <p:bldP spid="29" grpId="0" animBg="1"/>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0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4384019"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7979430" y="2417553"/>
            <a:ext cx="3418216"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1389464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1_Basic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618510C-26A9-4C35-9E53-AABFB9009D3A}"/>
              </a:ext>
            </a:extLst>
          </p:cNvPr>
          <p:cNvSpPr>
            <a:spLocks noGrp="1"/>
          </p:cNvSpPr>
          <p:nvPr>
            <p:ph type="pic" sz="quarter" idx="16"/>
          </p:nvPr>
        </p:nvSpPr>
        <p:spPr>
          <a:xfrm>
            <a:off x="800100" y="2417553"/>
            <a:ext cx="2513617"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D6520DB3-FA6E-4674-BDA8-26E2198174C7}"/>
              </a:ext>
            </a:extLst>
          </p:cNvPr>
          <p:cNvSpPr>
            <a:spLocks noGrp="1"/>
          </p:cNvSpPr>
          <p:nvPr>
            <p:ph type="pic" sz="quarter" idx="17"/>
          </p:nvPr>
        </p:nvSpPr>
        <p:spPr>
          <a:xfrm>
            <a:off x="3485167"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13">
            <a:extLst>
              <a:ext uri="{FF2B5EF4-FFF2-40B4-BE49-F238E27FC236}">
                <a16:creationId xmlns:a16="http://schemas.microsoft.com/office/drawing/2014/main" id="{CECBF0D0-AE76-457F-A623-A97C33B2E1CE}"/>
              </a:ext>
            </a:extLst>
          </p:cNvPr>
          <p:cNvSpPr>
            <a:spLocks noGrp="1"/>
          </p:cNvSpPr>
          <p:nvPr>
            <p:ph type="pic" sz="quarter" idx="18"/>
          </p:nvPr>
        </p:nvSpPr>
        <p:spPr>
          <a:xfrm>
            <a:off x="618172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14">
            <a:extLst>
              <a:ext uri="{FF2B5EF4-FFF2-40B4-BE49-F238E27FC236}">
                <a16:creationId xmlns:a16="http://schemas.microsoft.com/office/drawing/2014/main" id="{4546C17F-2584-405A-A421-52E9F74A60AC}"/>
              </a:ext>
            </a:extLst>
          </p:cNvPr>
          <p:cNvSpPr>
            <a:spLocks noGrp="1"/>
          </p:cNvSpPr>
          <p:nvPr>
            <p:ph type="pic" sz="quarter" idx="19"/>
          </p:nvPr>
        </p:nvSpPr>
        <p:spPr>
          <a:xfrm>
            <a:off x="8872532" y="2417553"/>
            <a:ext cx="2519360" cy="3640346"/>
          </a:xfrm>
          <a:custGeom>
            <a:avLst/>
            <a:gdLst>
              <a:gd name="connsiteX0" fmla="*/ 0 w 3308681"/>
              <a:gd name="connsiteY0" fmla="*/ 0 h 1734448"/>
              <a:gd name="connsiteX1" fmla="*/ 3308681 w 3308681"/>
              <a:gd name="connsiteY1" fmla="*/ 0 h 1734448"/>
              <a:gd name="connsiteX2" fmla="*/ 3308681 w 3308681"/>
              <a:gd name="connsiteY2" fmla="*/ 1734448 h 1734448"/>
              <a:gd name="connsiteX3" fmla="*/ 0 w 3308681"/>
              <a:gd name="connsiteY3" fmla="*/ 1734448 h 1734448"/>
            </a:gdLst>
            <a:ahLst/>
            <a:cxnLst>
              <a:cxn ang="0">
                <a:pos x="connsiteX0" y="connsiteY0"/>
              </a:cxn>
              <a:cxn ang="0">
                <a:pos x="connsiteX1" y="connsiteY1"/>
              </a:cxn>
              <a:cxn ang="0">
                <a:pos x="connsiteX2" y="connsiteY2"/>
              </a:cxn>
              <a:cxn ang="0">
                <a:pos x="connsiteX3" y="connsiteY3"/>
              </a:cxn>
            </a:cxnLst>
            <a:rect l="l" t="t" r="r" b="b"/>
            <a:pathLst>
              <a:path w="3308681" h="1734448">
                <a:moveTo>
                  <a:pt x="0" y="0"/>
                </a:moveTo>
                <a:lnTo>
                  <a:pt x="3308681" y="0"/>
                </a:lnTo>
                <a:lnTo>
                  <a:pt x="3308681" y="1734448"/>
                </a:lnTo>
                <a:lnTo>
                  <a:pt x="0" y="173444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2157082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000" fill="hold"/>
                                        <p:tgtEl>
                                          <p:spTgt spid="14"/>
                                        </p:tgtEl>
                                        <p:attrNameLst>
                                          <p:attrName>ppt_x</p:attrName>
                                        </p:attrNameLst>
                                      </p:cBhvr>
                                      <p:tavLst>
                                        <p:tav tm="0">
                                          <p:val>
                                            <p:strVal val="#ppt_x"/>
                                          </p:val>
                                        </p:tav>
                                        <p:tav tm="100000">
                                          <p:val>
                                            <p:strVal val="#ppt_x"/>
                                          </p:val>
                                        </p:tav>
                                      </p:tavLst>
                                    </p:anim>
                                    <p:anim calcmode="lin" valueType="num">
                                      <p:cBhvr additive="base">
                                        <p:cTn id="24" dur="10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2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100"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6181725" y="800100"/>
            <a:ext cx="5210175"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8398714" y="3600450"/>
            <a:ext cx="2993186" cy="245745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55468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9"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1+#ppt_w/2"/>
                                          </p:val>
                                        </p:tav>
                                        <p:tav tm="100000">
                                          <p:val>
                                            <p:strVal val="#ppt_x"/>
                                          </p:val>
                                        </p:tav>
                                      </p:tavLst>
                                    </p:anim>
                                    <p:anim calcmode="lin" valueType="num">
                                      <p:cBhvr additive="base">
                                        <p:cTn id="16" dur="10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6" decel="100000" fill="hold" grpId="0" nodeType="withEffect">
                                  <p:stCondLst>
                                    <p:cond delay="1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1+#ppt_w/2"/>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3_Basic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DF57CF97-BEFB-4058-B75F-E1636EB4924B}"/>
              </a:ext>
            </a:extLst>
          </p:cNvPr>
          <p:cNvSpPr>
            <a:spLocks noGrp="1"/>
          </p:cNvSpPr>
          <p:nvPr>
            <p:ph type="pic" sz="quarter" idx="16"/>
          </p:nvPr>
        </p:nvSpPr>
        <p:spPr>
          <a:xfrm>
            <a:off x="800099" y="3429000"/>
            <a:ext cx="5210175"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1" y="800100"/>
            <a:ext cx="2993186"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21">
            <a:extLst>
              <a:ext uri="{FF2B5EF4-FFF2-40B4-BE49-F238E27FC236}">
                <a16:creationId xmlns:a16="http://schemas.microsoft.com/office/drawing/2014/main" id="{B2A1CD65-78F1-4A9A-BB6D-D6ED288D7869}"/>
              </a:ext>
            </a:extLst>
          </p:cNvPr>
          <p:cNvSpPr>
            <a:spLocks noGrp="1"/>
          </p:cNvSpPr>
          <p:nvPr>
            <p:ph type="pic" sz="quarter" idx="18"/>
          </p:nvPr>
        </p:nvSpPr>
        <p:spPr>
          <a:xfrm>
            <a:off x="8398713" y="800100"/>
            <a:ext cx="2993187" cy="245745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3" name="Picture Placeholder 22">
            <a:extLst>
              <a:ext uri="{FF2B5EF4-FFF2-40B4-BE49-F238E27FC236}">
                <a16:creationId xmlns:a16="http://schemas.microsoft.com/office/drawing/2014/main" id="{465E1D74-9576-4285-8661-1C64B36A9D79}"/>
              </a:ext>
            </a:extLst>
          </p:cNvPr>
          <p:cNvSpPr>
            <a:spLocks noGrp="1"/>
          </p:cNvSpPr>
          <p:nvPr>
            <p:ph type="pic" sz="quarter" idx="19"/>
          </p:nvPr>
        </p:nvSpPr>
        <p:spPr>
          <a:xfrm>
            <a:off x="6181724" y="3429000"/>
            <a:ext cx="5210176"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885138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2"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3" decel="10000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1+#ppt_w/2"/>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A819-3B7B-439F-8028-5B57275CA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44BF50-054E-459F-8FDC-2C5F77D30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74571-1BC3-47B5-8459-21D7328F0DFA}"/>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64DE1488-FC88-43C4-A5F7-B6502BF20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49EFA-263A-4DF4-A44A-2DD5A80ABC16}"/>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3900647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1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34290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68149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5_Basic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9000"/>
            <a:ext cx="52958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6095997" y="800100"/>
            <a:ext cx="5295903"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5636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8000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29461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7_Basic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58EC580-AB89-47D5-97E4-31FADFA9F5D1}"/>
              </a:ext>
            </a:extLst>
          </p:cNvPr>
          <p:cNvSpPr>
            <a:spLocks noGrp="1"/>
          </p:cNvSpPr>
          <p:nvPr>
            <p:ph type="pic" sz="quarter" idx="20"/>
          </p:nvPr>
        </p:nvSpPr>
        <p:spPr>
          <a:xfrm>
            <a:off x="7861296" y="34289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20">
            <a:extLst>
              <a:ext uri="{FF2B5EF4-FFF2-40B4-BE49-F238E27FC236}">
                <a16:creationId xmlns:a16="http://schemas.microsoft.com/office/drawing/2014/main" id="{D26EB64C-7A03-4228-A3C3-09119A54AA51}"/>
              </a:ext>
            </a:extLst>
          </p:cNvPr>
          <p:cNvSpPr>
            <a:spLocks noGrp="1"/>
          </p:cNvSpPr>
          <p:nvPr>
            <p:ph type="pic" sz="quarter" idx="17"/>
          </p:nvPr>
        </p:nvSpPr>
        <p:spPr>
          <a:xfrm>
            <a:off x="800100" y="3428998"/>
            <a:ext cx="3530597" cy="2628900"/>
          </a:xfrm>
          <a:custGeom>
            <a:avLst/>
            <a:gdLst>
              <a:gd name="connsiteX0" fmla="*/ 0 w 5210175"/>
              <a:gd name="connsiteY0" fmla="*/ 0 h 2628900"/>
              <a:gd name="connsiteX1" fmla="*/ 5210175 w 5210175"/>
              <a:gd name="connsiteY1" fmla="*/ 0 h 2628900"/>
              <a:gd name="connsiteX2" fmla="*/ 5210175 w 5210175"/>
              <a:gd name="connsiteY2" fmla="*/ 2628900 h 2628900"/>
              <a:gd name="connsiteX3" fmla="*/ 0 w 5210175"/>
              <a:gd name="connsiteY3" fmla="*/ 2628900 h 2628900"/>
            </a:gdLst>
            <a:ahLst/>
            <a:cxnLst>
              <a:cxn ang="0">
                <a:pos x="connsiteX0" y="connsiteY0"/>
              </a:cxn>
              <a:cxn ang="0">
                <a:pos x="connsiteX1" y="connsiteY1"/>
              </a:cxn>
              <a:cxn ang="0">
                <a:pos x="connsiteX2" y="connsiteY2"/>
              </a:cxn>
              <a:cxn ang="0">
                <a:pos x="connsiteX3" y="connsiteY3"/>
              </a:cxn>
            </a:cxnLst>
            <a:rect l="l" t="t" r="r" b="b"/>
            <a:pathLst>
              <a:path w="5210175" h="2628900">
                <a:moveTo>
                  <a:pt x="0" y="0"/>
                </a:moveTo>
                <a:lnTo>
                  <a:pt x="5210175" y="0"/>
                </a:lnTo>
                <a:lnTo>
                  <a:pt x="5210175" y="2628900"/>
                </a:lnTo>
                <a:lnTo>
                  <a:pt x="0" y="26289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289E5104-1BF0-4C7F-A566-9D4AA5607BF6}"/>
              </a:ext>
            </a:extLst>
          </p:cNvPr>
          <p:cNvSpPr>
            <a:spLocks noGrp="1"/>
          </p:cNvSpPr>
          <p:nvPr>
            <p:ph type="pic" sz="quarter" idx="19"/>
          </p:nvPr>
        </p:nvSpPr>
        <p:spPr>
          <a:xfrm>
            <a:off x="4330698" y="800098"/>
            <a:ext cx="3530598" cy="2628900"/>
          </a:xfrm>
          <a:custGeom>
            <a:avLst/>
            <a:gdLst>
              <a:gd name="connsiteX0" fmla="*/ 0 w 2993186"/>
              <a:gd name="connsiteY0" fmla="*/ 0 h 2457450"/>
              <a:gd name="connsiteX1" fmla="*/ 2993186 w 2993186"/>
              <a:gd name="connsiteY1" fmla="*/ 0 h 2457450"/>
              <a:gd name="connsiteX2" fmla="*/ 2993186 w 2993186"/>
              <a:gd name="connsiteY2" fmla="*/ 2457450 h 2457450"/>
              <a:gd name="connsiteX3" fmla="*/ 0 w 2993186"/>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2993186" h="2457450">
                <a:moveTo>
                  <a:pt x="0" y="0"/>
                </a:moveTo>
                <a:lnTo>
                  <a:pt x="2993186" y="0"/>
                </a:lnTo>
                <a:lnTo>
                  <a:pt x="2993186" y="2457450"/>
                </a:lnTo>
                <a:lnTo>
                  <a:pt x="0" y="245745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63666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0-#ppt_w/2"/>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8"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3429001"/>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684977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9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8999"/>
            <a:ext cx="6096002"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9">
            <a:extLst>
              <a:ext uri="{FF2B5EF4-FFF2-40B4-BE49-F238E27FC236}">
                <a16:creationId xmlns:a16="http://schemas.microsoft.com/office/drawing/2014/main" id="{7EBEC4CC-AC8D-4F89-B1CD-C03D4836AB2B}"/>
              </a:ext>
            </a:extLst>
          </p:cNvPr>
          <p:cNvSpPr>
            <a:spLocks noGrp="1"/>
          </p:cNvSpPr>
          <p:nvPr>
            <p:ph type="pic" sz="quarter" idx="19"/>
          </p:nvPr>
        </p:nvSpPr>
        <p:spPr>
          <a:xfrm>
            <a:off x="6095999" y="0"/>
            <a:ext cx="6096002" cy="3428999"/>
          </a:xfrm>
          <a:custGeom>
            <a:avLst/>
            <a:gdLst>
              <a:gd name="connsiteX0" fmla="*/ 0 w 6096002"/>
              <a:gd name="connsiteY0" fmla="*/ 0 h 3428999"/>
              <a:gd name="connsiteX1" fmla="*/ 6096002 w 6096002"/>
              <a:gd name="connsiteY1" fmla="*/ 0 h 3428999"/>
              <a:gd name="connsiteX2" fmla="*/ 6096002 w 6096002"/>
              <a:gd name="connsiteY2" fmla="*/ 3428999 h 3428999"/>
              <a:gd name="connsiteX3" fmla="*/ 0 w 6096002"/>
              <a:gd name="connsiteY3" fmla="*/ 3428999 h 3428999"/>
            </a:gdLst>
            <a:ahLst/>
            <a:cxnLst>
              <a:cxn ang="0">
                <a:pos x="connsiteX0" y="connsiteY0"/>
              </a:cxn>
              <a:cxn ang="0">
                <a:pos x="connsiteX1" y="connsiteY1"/>
              </a:cxn>
              <a:cxn ang="0">
                <a:pos x="connsiteX2" y="connsiteY2"/>
              </a:cxn>
              <a:cxn ang="0">
                <a:pos x="connsiteX3" y="connsiteY3"/>
              </a:cxn>
            </a:cxnLst>
            <a:rect l="l" t="t" r="r" b="b"/>
            <a:pathLst>
              <a:path w="6096002" h="3428999">
                <a:moveTo>
                  <a:pt x="0" y="0"/>
                </a:moveTo>
                <a:lnTo>
                  <a:pt x="6096002" y="0"/>
                </a:lnTo>
                <a:lnTo>
                  <a:pt x="6096002" y="3428999"/>
                </a:lnTo>
                <a:lnTo>
                  <a:pt x="0" y="3428999"/>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150922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0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546856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1_Basic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001E02-B7C0-4F31-A4FF-FD71C853EA64}"/>
              </a:ext>
            </a:extLst>
          </p:cNvPr>
          <p:cNvSpPr>
            <a:spLocks noGrp="1"/>
          </p:cNvSpPr>
          <p:nvPr>
            <p:ph type="pic" sz="quarter" idx="17"/>
          </p:nvPr>
        </p:nvSpPr>
        <p:spPr>
          <a:xfrm>
            <a:off x="-2"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8" name="Picture Placeholder 7">
            <a:extLst>
              <a:ext uri="{FF2B5EF4-FFF2-40B4-BE49-F238E27FC236}">
                <a16:creationId xmlns:a16="http://schemas.microsoft.com/office/drawing/2014/main" id="{671C7AA3-2A3B-405D-84A8-9E10F6916C9D}"/>
              </a:ext>
            </a:extLst>
          </p:cNvPr>
          <p:cNvSpPr>
            <a:spLocks noGrp="1"/>
          </p:cNvSpPr>
          <p:nvPr>
            <p:ph type="pic" sz="quarter" idx="18"/>
          </p:nvPr>
        </p:nvSpPr>
        <p:spPr>
          <a:xfrm>
            <a:off x="4064006" y="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10">
            <a:extLst>
              <a:ext uri="{FF2B5EF4-FFF2-40B4-BE49-F238E27FC236}">
                <a16:creationId xmlns:a16="http://schemas.microsoft.com/office/drawing/2014/main" id="{00E4F9E2-DB65-4B7B-9431-4FD7EBA59A22}"/>
              </a:ext>
            </a:extLst>
          </p:cNvPr>
          <p:cNvSpPr>
            <a:spLocks noGrp="1"/>
          </p:cNvSpPr>
          <p:nvPr>
            <p:ph type="pic" sz="quarter" idx="19"/>
          </p:nvPr>
        </p:nvSpPr>
        <p:spPr>
          <a:xfrm>
            <a:off x="8128005" y="3429000"/>
            <a:ext cx="4063999" cy="3429000"/>
          </a:xfrm>
          <a:custGeom>
            <a:avLst/>
            <a:gdLst>
              <a:gd name="connsiteX0" fmla="*/ 0 w 6096002"/>
              <a:gd name="connsiteY0" fmla="*/ 0 h 3429000"/>
              <a:gd name="connsiteX1" fmla="*/ 6096002 w 6096002"/>
              <a:gd name="connsiteY1" fmla="*/ 0 h 3429000"/>
              <a:gd name="connsiteX2" fmla="*/ 6096002 w 6096002"/>
              <a:gd name="connsiteY2" fmla="*/ 3429000 h 3429000"/>
              <a:gd name="connsiteX3" fmla="*/ 0 w 609600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096002" h="3429000">
                <a:moveTo>
                  <a:pt x="0" y="0"/>
                </a:moveTo>
                <a:lnTo>
                  <a:pt x="6096002" y="0"/>
                </a:lnTo>
                <a:lnTo>
                  <a:pt x="6096002" y="3429000"/>
                </a:lnTo>
                <a:lnTo>
                  <a:pt x="0" y="3429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3706920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13" name="Picture Placeholder 12">
            <a:extLst>
              <a:ext uri="{FF2B5EF4-FFF2-40B4-BE49-F238E27FC236}">
                <a16:creationId xmlns:a16="http://schemas.microsoft.com/office/drawing/2014/main" id="{EEDD58F7-CA1C-4220-8C72-E80C0A966C53}"/>
              </a:ext>
            </a:extLst>
          </p:cNvPr>
          <p:cNvSpPr>
            <a:spLocks noGrp="1"/>
          </p:cNvSpPr>
          <p:nvPr>
            <p:ph type="pic" sz="quarter" idx="11"/>
          </p:nvPr>
        </p:nvSpPr>
        <p:spPr>
          <a:xfrm>
            <a:off x="3484863"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2" name="Picture Placeholder 11">
            <a:extLst>
              <a:ext uri="{FF2B5EF4-FFF2-40B4-BE49-F238E27FC236}">
                <a16:creationId xmlns:a16="http://schemas.microsoft.com/office/drawing/2014/main" id="{3BBEC9D4-E071-4F7E-8DCE-0080964FE202}"/>
              </a:ext>
            </a:extLst>
          </p:cNvPr>
          <p:cNvSpPr>
            <a:spLocks noGrp="1"/>
          </p:cNvSpPr>
          <p:nvPr>
            <p:ph type="pic" sz="quarter" idx="12"/>
          </p:nvPr>
        </p:nvSpPr>
        <p:spPr>
          <a:xfrm>
            <a:off x="8778189"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6" name="Text Placeholder 7">
            <a:extLst>
              <a:ext uri="{FF2B5EF4-FFF2-40B4-BE49-F238E27FC236}">
                <a16:creationId xmlns:a16="http://schemas.microsoft.com/office/drawing/2014/main" id="{EAC03306-12AB-4CEB-A89B-FA31D78CF3F6}"/>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182903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2" grpId="0" animBg="1"/>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3_Basic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F4D0B43-A751-4DD9-A579-EFC1416F76AB}"/>
              </a:ext>
            </a:extLst>
          </p:cNvPr>
          <p:cNvSpPr>
            <a:spLocks noGrp="1"/>
          </p:cNvSpPr>
          <p:nvPr>
            <p:ph type="pic" sz="quarter" idx="11"/>
          </p:nvPr>
        </p:nvSpPr>
        <p:spPr>
          <a:xfrm>
            <a:off x="838200"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191DBDEB-6D72-4999-98C3-A44E6C587ABF}"/>
              </a:ext>
            </a:extLst>
          </p:cNvPr>
          <p:cNvSpPr>
            <a:spLocks noGrp="1"/>
          </p:cNvSpPr>
          <p:nvPr>
            <p:ph type="pic" sz="quarter" idx="12"/>
          </p:nvPr>
        </p:nvSpPr>
        <p:spPr>
          <a:xfrm>
            <a:off x="6131526" y="1701800"/>
            <a:ext cx="2575611" cy="4384040"/>
          </a:xfrm>
          <a:custGeom>
            <a:avLst/>
            <a:gdLst>
              <a:gd name="connsiteX0" fmla="*/ 0 w 2575611"/>
              <a:gd name="connsiteY0" fmla="*/ 0 h 4384040"/>
              <a:gd name="connsiteX1" fmla="*/ 2575611 w 2575611"/>
              <a:gd name="connsiteY1" fmla="*/ 0 h 4384040"/>
              <a:gd name="connsiteX2" fmla="*/ 2575611 w 2575611"/>
              <a:gd name="connsiteY2" fmla="*/ 4384040 h 4384040"/>
              <a:gd name="connsiteX3" fmla="*/ 0 w 2575611"/>
              <a:gd name="connsiteY3" fmla="*/ 4384040 h 4384040"/>
            </a:gdLst>
            <a:ahLst/>
            <a:cxnLst>
              <a:cxn ang="0">
                <a:pos x="connsiteX0" y="connsiteY0"/>
              </a:cxn>
              <a:cxn ang="0">
                <a:pos x="connsiteX1" y="connsiteY1"/>
              </a:cxn>
              <a:cxn ang="0">
                <a:pos x="connsiteX2" y="connsiteY2"/>
              </a:cxn>
              <a:cxn ang="0">
                <a:pos x="connsiteX3" y="connsiteY3"/>
              </a:cxn>
            </a:cxnLst>
            <a:rect l="l" t="t" r="r" b="b"/>
            <a:pathLst>
              <a:path w="2575611" h="4384040">
                <a:moveTo>
                  <a:pt x="0" y="0"/>
                </a:moveTo>
                <a:lnTo>
                  <a:pt x="2575611" y="0"/>
                </a:lnTo>
                <a:lnTo>
                  <a:pt x="2575611" y="4384040"/>
                </a:lnTo>
                <a:lnTo>
                  <a:pt x="0" y="438404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Text Placeholder 7">
            <a:extLst>
              <a:ext uri="{FF2B5EF4-FFF2-40B4-BE49-F238E27FC236}">
                <a16:creationId xmlns:a16="http://schemas.microsoft.com/office/drawing/2014/main" id="{FD8CB5DC-ACD5-4349-A501-C8F48D8AA03C}"/>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8401892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nodePh="1">
                                  <p:stCondLst>
                                    <p:cond delay="0"/>
                                  </p:stCondLst>
                                  <p:endCondLst>
                                    <p:cond evt="begin" delay="0">
                                      <p:tn val="17"/>
                                    </p:cond>
                                  </p:end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6"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53C9-6786-4067-871A-7FD3AA5ED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83789-784D-408B-B95E-8CBA57CEBA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F4127A-FB06-4DC7-A620-B80A8DB372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8F420-F3C1-470B-B654-5E6EFECE8775}"/>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6" name="Footer Placeholder 5">
            <a:extLst>
              <a:ext uri="{FF2B5EF4-FFF2-40B4-BE49-F238E27FC236}">
                <a16:creationId xmlns:a16="http://schemas.microsoft.com/office/drawing/2014/main" id="{A2E86078-EAEF-4190-BF65-99C2D123D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8B207-CD1F-4256-9F46-3EC7B31BC1FC}"/>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523704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6" name="Picture Placeholder 5">
            <a:extLst>
              <a:ext uri="{FF2B5EF4-FFF2-40B4-BE49-F238E27FC236}">
                <a16:creationId xmlns:a16="http://schemas.microsoft.com/office/drawing/2014/main" id="{00D21411-0C5C-4F00-8733-E441FF527773}"/>
              </a:ext>
            </a:extLst>
          </p:cNvPr>
          <p:cNvSpPr>
            <a:spLocks noGrp="1"/>
          </p:cNvSpPr>
          <p:nvPr>
            <p:ph type="pic" sz="quarter" idx="11"/>
          </p:nvPr>
        </p:nvSpPr>
        <p:spPr>
          <a:xfrm>
            <a:off x="5057775" y="1914525"/>
            <a:ext cx="2076450" cy="2076450"/>
          </a:xfrm>
          <a:custGeom>
            <a:avLst/>
            <a:gdLst>
              <a:gd name="connsiteX0" fmla="*/ 1038225 w 2076450"/>
              <a:gd name="connsiteY0" fmla="*/ 0 h 2076450"/>
              <a:gd name="connsiteX1" fmla="*/ 2076450 w 2076450"/>
              <a:gd name="connsiteY1" fmla="*/ 1038225 h 2076450"/>
              <a:gd name="connsiteX2" fmla="*/ 1038225 w 2076450"/>
              <a:gd name="connsiteY2" fmla="*/ 2076450 h 2076450"/>
              <a:gd name="connsiteX3" fmla="*/ 0 w 2076450"/>
              <a:gd name="connsiteY3" fmla="*/ 1038225 h 2076450"/>
              <a:gd name="connsiteX4" fmla="*/ 1038225 w 2076450"/>
              <a:gd name="connsiteY4" fmla="*/ 0 h 207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50" h="2076450">
                <a:moveTo>
                  <a:pt x="1038225" y="0"/>
                </a:moveTo>
                <a:cubicBezTo>
                  <a:pt x="1611621" y="0"/>
                  <a:pt x="2076450" y="464829"/>
                  <a:pt x="2076450" y="1038225"/>
                </a:cubicBezTo>
                <a:cubicBezTo>
                  <a:pt x="2076450" y="1611621"/>
                  <a:pt x="1611621" y="2076450"/>
                  <a:pt x="1038225" y="2076450"/>
                </a:cubicBezTo>
                <a:cubicBezTo>
                  <a:pt x="464829" y="2076450"/>
                  <a:pt x="0" y="1611621"/>
                  <a:pt x="0" y="1038225"/>
                </a:cubicBezTo>
                <a:cubicBezTo>
                  <a:pt x="0" y="464829"/>
                  <a:pt x="464829" y="0"/>
                  <a:pt x="1038225"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5" name="Text Placeholder 7">
            <a:extLst>
              <a:ext uri="{FF2B5EF4-FFF2-40B4-BE49-F238E27FC236}">
                <a16:creationId xmlns:a16="http://schemas.microsoft.com/office/drawing/2014/main" id="{95B751B0-1896-4186-B81F-07B9B442D299}"/>
              </a:ext>
            </a:extLst>
          </p:cNvPr>
          <p:cNvSpPr>
            <a:spLocks noGrp="1"/>
          </p:cNvSpPr>
          <p:nvPr>
            <p:ph type="body" sz="quarter" idx="10"/>
          </p:nvPr>
        </p:nvSpPr>
        <p:spPr>
          <a:xfrm>
            <a:off x="838200" y="866775"/>
            <a:ext cx="10515600" cy="190500"/>
          </a:xfrm>
        </p:spPr>
        <p:txBody>
          <a:bodyPr>
            <a:noAutofit/>
          </a:bodyPr>
          <a:lstStyle>
            <a:lvl1pPr marL="0" indent="0" algn="ctr">
              <a:buNone/>
              <a:defRPr sz="1100">
                <a:solidFill>
                  <a:schemeClr val="tx1"/>
                </a:solidFill>
                <a:latin typeface="Raleway Thin" panose="020B0203030101060003" pitchFamily="34" charset="0"/>
              </a:defRPr>
            </a:lvl1pPr>
          </a:lstStyle>
          <a:p>
            <a:pPr lvl="0"/>
            <a:endParaRPr lang="id-ID" dirty="0"/>
          </a:p>
        </p:txBody>
      </p:sp>
    </p:spTree>
    <p:extLst>
      <p:ext uri="{BB962C8B-B14F-4D97-AF65-F5344CB8AC3E}">
        <p14:creationId xmlns:p14="http://schemas.microsoft.com/office/powerpoint/2010/main" val="313741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5"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FBAC-6A80-49E3-9C2D-008A1CAFEFB7}"/>
              </a:ext>
            </a:extLst>
          </p:cNvPr>
          <p:cNvSpPr>
            <a:spLocks noGrp="1"/>
          </p:cNvSpPr>
          <p:nvPr>
            <p:ph type="title"/>
          </p:nvPr>
        </p:nvSpPr>
        <p:spPr>
          <a:xfrm>
            <a:off x="838200" y="365125"/>
            <a:ext cx="10515600" cy="434975"/>
          </a:xfrm>
        </p:spPr>
        <p:txBody>
          <a:bodyPr>
            <a:normAutofit/>
          </a:bodyPr>
          <a:lstStyle>
            <a:lvl1pPr algn="ctr">
              <a:defRPr sz="2400">
                <a:latin typeface="Raleway SemiBold" panose="020B0703030101060003" pitchFamily="34" charset="0"/>
              </a:defRPr>
            </a:lvl1pPr>
          </a:lstStyle>
          <a:p>
            <a:endParaRPr lang="id-ID" dirty="0"/>
          </a:p>
        </p:txBody>
      </p:sp>
      <p:sp>
        <p:nvSpPr>
          <p:cNvPr id="8" name="Text Placeholder 7">
            <a:extLst>
              <a:ext uri="{FF2B5EF4-FFF2-40B4-BE49-F238E27FC236}">
                <a16:creationId xmlns:a16="http://schemas.microsoft.com/office/drawing/2014/main" id="{B9D5177A-CC64-4E50-9B36-B6148E7D07DD}"/>
              </a:ext>
            </a:extLst>
          </p:cNvPr>
          <p:cNvSpPr>
            <a:spLocks noGrp="1"/>
          </p:cNvSpPr>
          <p:nvPr>
            <p:ph type="body" sz="quarter" idx="10"/>
          </p:nvPr>
        </p:nvSpPr>
        <p:spPr>
          <a:xfrm>
            <a:off x="838200" y="866775"/>
            <a:ext cx="10515600" cy="190500"/>
          </a:xfrm>
        </p:spPr>
        <p:txBody>
          <a:bodyPr>
            <a:noAutofit/>
          </a:bodyPr>
          <a:lstStyle>
            <a:lvl1pPr marL="0" indent="0" algn="ctr">
              <a:buNone/>
              <a:defRPr lang="id-ID" sz="1100" kern="1200" dirty="0">
                <a:solidFill>
                  <a:schemeClr val="tx1"/>
                </a:solidFill>
                <a:latin typeface="Raleway Thin" panose="020B0203030101060003" pitchFamily="34" charset="0"/>
                <a:ea typeface="+mn-ea"/>
                <a:cs typeface="+mn-cs"/>
              </a:defRPr>
            </a:lvl1pPr>
          </a:lstStyle>
          <a:p>
            <a:pPr lvl="0"/>
            <a:endParaRPr lang="id-ID" dirty="0"/>
          </a:p>
        </p:txBody>
      </p:sp>
      <p:sp>
        <p:nvSpPr>
          <p:cNvPr id="6" name="Picture Placeholder 5">
            <a:extLst>
              <a:ext uri="{FF2B5EF4-FFF2-40B4-BE49-F238E27FC236}">
                <a16:creationId xmlns:a16="http://schemas.microsoft.com/office/drawing/2014/main" id="{3EA3984D-B4D3-4EB5-B067-CA5F39E4C294}"/>
              </a:ext>
            </a:extLst>
          </p:cNvPr>
          <p:cNvSpPr>
            <a:spLocks noGrp="1"/>
          </p:cNvSpPr>
          <p:nvPr>
            <p:ph type="pic" sz="quarter" idx="11"/>
          </p:nvPr>
        </p:nvSpPr>
        <p:spPr>
          <a:xfrm>
            <a:off x="-1" y="1803400"/>
            <a:ext cx="6096000" cy="4013200"/>
          </a:xfrm>
          <a:custGeom>
            <a:avLst/>
            <a:gdLst>
              <a:gd name="connsiteX0" fmla="*/ 0 w 6096000"/>
              <a:gd name="connsiteY0" fmla="*/ 0 h 4013200"/>
              <a:gd name="connsiteX1" fmla="*/ 6096000 w 6096000"/>
              <a:gd name="connsiteY1" fmla="*/ 0 h 4013200"/>
              <a:gd name="connsiteX2" fmla="*/ 6096000 w 6096000"/>
              <a:gd name="connsiteY2" fmla="*/ 4013200 h 4013200"/>
              <a:gd name="connsiteX3" fmla="*/ 0 w 6096000"/>
              <a:gd name="connsiteY3" fmla="*/ 4013200 h 4013200"/>
            </a:gdLst>
            <a:ahLst/>
            <a:cxnLst>
              <a:cxn ang="0">
                <a:pos x="connsiteX0" y="connsiteY0"/>
              </a:cxn>
              <a:cxn ang="0">
                <a:pos x="connsiteX1" y="connsiteY1"/>
              </a:cxn>
              <a:cxn ang="0">
                <a:pos x="connsiteX2" y="connsiteY2"/>
              </a:cxn>
              <a:cxn ang="0">
                <a:pos x="connsiteX3" y="connsiteY3"/>
              </a:cxn>
            </a:cxnLst>
            <a:rect l="l" t="t" r="r" b="b"/>
            <a:pathLst>
              <a:path w="6096000" h="4013200">
                <a:moveTo>
                  <a:pt x="0" y="0"/>
                </a:moveTo>
                <a:lnTo>
                  <a:pt x="6096000" y="0"/>
                </a:lnTo>
                <a:lnTo>
                  <a:pt x="6096000" y="4013200"/>
                </a:lnTo>
                <a:lnTo>
                  <a:pt x="0" y="40132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24059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25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6"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2017485"/>
            <a:ext cx="12192000" cy="8875486"/>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534590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 2.22222E-6 L 0 0.27592 " pathEditMode="relative" rAng="0" ptsTypes="AA">
                                      <p:cBhvr>
                                        <p:cTn id="6" dur="3000" fill="hold"/>
                                        <p:tgtEl>
                                          <p:spTgt spid="4"/>
                                        </p:tgtEl>
                                        <p:attrNameLst>
                                          <p:attrName>ppt_x</p:attrName>
                                          <p:attrName>ppt_y</p:attrName>
                                        </p:attrNameLst>
                                      </p:cBhvr>
                                      <p:rCtr x="0" y="1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Push from lef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43100" y="0"/>
            <a:ext cx="141351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4496012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000"/>
                                  </p:stCondLst>
                                  <p:childTnLst>
                                    <p:animMotion origin="layout" path="M -2.5E-6 0 L 0.15313 0 " pathEditMode="relative" rAng="0" ptsTypes="AA">
                                      <p:cBhvr>
                                        <p:cTn id="10" dur="3000" fill="hold"/>
                                        <p:tgtEl>
                                          <p:spTgt spid="4"/>
                                        </p:tgtEl>
                                        <p:attrNameLst>
                                          <p:attrName>ppt_x</p:attrName>
                                          <p:attrName>ppt_y</p:attrName>
                                        </p:attrNameLst>
                                      </p:cBhvr>
                                      <p:rCtr x="76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4267199"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296013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1.11022E-16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Push from botto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7D204D-2449-4798-AB49-1A1E723E8FF9}"/>
              </a:ext>
            </a:extLst>
          </p:cNvPr>
          <p:cNvSpPr>
            <a:spLocks noGrp="1"/>
          </p:cNvSpPr>
          <p:nvPr>
            <p:ph type="pic" sz="quarter" idx="10"/>
          </p:nvPr>
        </p:nvSpPr>
        <p:spPr>
          <a:xfrm>
            <a:off x="0" y="-3378199"/>
            <a:ext cx="7924800" cy="10236198"/>
          </a:xfrm>
          <a:custGeom>
            <a:avLst/>
            <a:gdLst>
              <a:gd name="connsiteX0" fmla="*/ 0 w 7924800"/>
              <a:gd name="connsiteY0" fmla="*/ 0 h 10236198"/>
              <a:gd name="connsiteX1" fmla="*/ 7924800 w 7924800"/>
              <a:gd name="connsiteY1" fmla="*/ 0 h 10236198"/>
              <a:gd name="connsiteX2" fmla="*/ 7924800 w 7924800"/>
              <a:gd name="connsiteY2" fmla="*/ 10236198 h 10236198"/>
              <a:gd name="connsiteX3" fmla="*/ 0 w 7924800"/>
              <a:gd name="connsiteY3" fmla="*/ 10236198 h 10236198"/>
            </a:gdLst>
            <a:ahLst/>
            <a:cxnLst>
              <a:cxn ang="0">
                <a:pos x="connsiteX0" y="connsiteY0"/>
              </a:cxn>
              <a:cxn ang="0">
                <a:pos x="connsiteX1" y="connsiteY1"/>
              </a:cxn>
              <a:cxn ang="0">
                <a:pos x="connsiteX2" y="connsiteY2"/>
              </a:cxn>
              <a:cxn ang="0">
                <a:pos x="connsiteX3" y="connsiteY3"/>
              </a:cxn>
            </a:cxnLst>
            <a:rect l="l" t="t" r="r" b="b"/>
            <a:pathLst>
              <a:path w="7924800" h="10236198">
                <a:moveTo>
                  <a:pt x="0" y="0"/>
                </a:moveTo>
                <a:lnTo>
                  <a:pt x="7924800" y="0"/>
                </a:lnTo>
                <a:lnTo>
                  <a:pt x="7924800" y="10236198"/>
                </a:lnTo>
                <a:lnTo>
                  <a:pt x="0" y="102361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406823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1500"/>
                                  </p:stCondLst>
                                  <p:childTnLst>
                                    <p:animMotion origin="layout" path="M 5.55112E-17 -3.7037E-6 L 0.00156 0.4963 " pathEditMode="relative" rAng="0" ptsTypes="AA">
                                      <p:cBhvr>
                                        <p:cTn id="10" dur="4000" fill="hold"/>
                                        <p:tgtEl>
                                          <p:spTgt spid="8"/>
                                        </p:tgtEl>
                                        <p:attrNameLst>
                                          <p:attrName>ppt_x</p:attrName>
                                          <p:attrName>ppt_y</p:attrName>
                                        </p:attrNameLst>
                                      </p:cBhvr>
                                      <p:rCtr x="78" y="2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2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4227560"/>
      </p:ext>
    </p:extLst>
  </p:cSld>
  <p:clrMapOvr>
    <a:masterClrMapping/>
  </p:clrMapOvr>
  <p:transition spd="slow">
    <p:push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3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045550338"/>
      </p:ext>
    </p:extLst>
  </p:cSld>
  <p:clrMapOvr>
    <a:masterClrMapping/>
  </p:clrMapOvr>
  <p:transition spd="slow">
    <p:push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4064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009133997"/>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39045858"/>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DEA7-8DF5-4099-B22F-2F9F20D452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B9FB43-030A-4A8B-A0AF-F50632F1E6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4C2806-E243-413B-A1C8-FA05A78EB3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9C9515-7F67-4D44-8521-6A2CCDA496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11A9D2-DF83-492D-9270-5E656D7E10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0038C5-1676-4082-86E5-71B6C125E94A}"/>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8" name="Footer Placeholder 7">
            <a:extLst>
              <a:ext uri="{FF2B5EF4-FFF2-40B4-BE49-F238E27FC236}">
                <a16:creationId xmlns:a16="http://schemas.microsoft.com/office/drawing/2014/main" id="{205DA22A-F533-426B-B33B-39A04EF21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B69EA-F8CB-426C-B74E-2D439CE269C7}"/>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4268958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6643610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53797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7440946"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9502148"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2402615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6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42926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695054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8128000" y="0"/>
            <a:ext cx="4064000"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8" name="Picture Placeholder 3">
            <a:extLst>
              <a:ext uri="{FF2B5EF4-FFF2-40B4-BE49-F238E27FC236}">
                <a16:creationId xmlns:a16="http://schemas.microsoft.com/office/drawing/2014/main" id="{6CBC706C-C60B-4743-B989-56656E38FA2D}"/>
              </a:ext>
            </a:extLst>
          </p:cNvPr>
          <p:cNvSpPr>
            <a:spLocks noGrp="1"/>
          </p:cNvSpPr>
          <p:nvPr>
            <p:ph type="pic" sz="quarter" idx="14"/>
          </p:nvPr>
        </p:nvSpPr>
        <p:spPr>
          <a:xfrm>
            <a:off x="8001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3">
            <a:extLst>
              <a:ext uri="{FF2B5EF4-FFF2-40B4-BE49-F238E27FC236}">
                <a16:creationId xmlns:a16="http://schemas.microsoft.com/office/drawing/2014/main" id="{6E2FD38C-5674-4EB1-9267-E5014A7C53B9}"/>
              </a:ext>
            </a:extLst>
          </p:cNvPr>
          <p:cNvSpPr>
            <a:spLocks noGrp="1"/>
          </p:cNvSpPr>
          <p:nvPr>
            <p:ph type="pic" sz="quarter" idx="15"/>
          </p:nvPr>
        </p:nvSpPr>
        <p:spPr>
          <a:xfrm>
            <a:off x="2861300"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3">
            <a:extLst>
              <a:ext uri="{FF2B5EF4-FFF2-40B4-BE49-F238E27FC236}">
                <a16:creationId xmlns:a16="http://schemas.microsoft.com/office/drawing/2014/main" id="{CEAE9A71-19C1-4C2F-B611-C500B80DC5AD}"/>
              </a:ext>
            </a:extLst>
          </p:cNvPr>
          <p:cNvSpPr>
            <a:spLocks noGrp="1"/>
          </p:cNvSpPr>
          <p:nvPr>
            <p:ph type="pic" sz="quarter" idx="16"/>
          </p:nvPr>
        </p:nvSpPr>
        <p:spPr>
          <a:xfrm>
            <a:off x="4922502" y="800100"/>
            <a:ext cx="1889751" cy="17653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7255844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6132440" y="800098"/>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6" name="Picture Placeholder 3">
            <a:extLst>
              <a:ext uri="{FF2B5EF4-FFF2-40B4-BE49-F238E27FC236}">
                <a16:creationId xmlns:a16="http://schemas.microsoft.com/office/drawing/2014/main" id="{60110A92-31DD-4068-93EC-2597ECDC77CE}"/>
              </a:ext>
            </a:extLst>
          </p:cNvPr>
          <p:cNvSpPr>
            <a:spLocks noGrp="1"/>
          </p:cNvSpPr>
          <p:nvPr>
            <p:ph type="pic" sz="quarter" idx="15"/>
          </p:nvPr>
        </p:nvSpPr>
        <p:spPr>
          <a:xfrm>
            <a:off x="613244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7" name="Picture Placeholder 3">
            <a:extLst>
              <a:ext uri="{FF2B5EF4-FFF2-40B4-BE49-F238E27FC236}">
                <a16:creationId xmlns:a16="http://schemas.microsoft.com/office/drawing/2014/main" id="{74CAC371-717C-4272-8636-AF81299C3CA9}"/>
              </a:ext>
            </a:extLst>
          </p:cNvPr>
          <p:cNvSpPr>
            <a:spLocks noGrp="1"/>
          </p:cNvSpPr>
          <p:nvPr>
            <p:ph type="pic" sz="quarter" idx="16"/>
          </p:nvPr>
        </p:nvSpPr>
        <p:spPr>
          <a:xfrm>
            <a:off x="7927490"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8" name="Picture Placeholder 3">
            <a:extLst>
              <a:ext uri="{FF2B5EF4-FFF2-40B4-BE49-F238E27FC236}">
                <a16:creationId xmlns:a16="http://schemas.microsoft.com/office/drawing/2014/main" id="{688797C4-A9D7-4587-B959-EA4475E631D6}"/>
              </a:ext>
            </a:extLst>
          </p:cNvPr>
          <p:cNvSpPr>
            <a:spLocks noGrp="1"/>
          </p:cNvSpPr>
          <p:nvPr>
            <p:ph type="pic" sz="quarter" idx="17"/>
          </p:nvPr>
        </p:nvSpPr>
        <p:spPr>
          <a:xfrm>
            <a:off x="9751941" y="441959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9" name="Picture Placeholder 3">
            <a:extLst>
              <a:ext uri="{FF2B5EF4-FFF2-40B4-BE49-F238E27FC236}">
                <a16:creationId xmlns:a16="http://schemas.microsoft.com/office/drawing/2014/main" id="{C6A54274-079F-4416-B082-F85857F73B31}"/>
              </a:ext>
            </a:extLst>
          </p:cNvPr>
          <p:cNvSpPr>
            <a:spLocks noGrp="1"/>
          </p:cNvSpPr>
          <p:nvPr>
            <p:ph type="pic" sz="quarter" idx="18"/>
          </p:nvPr>
        </p:nvSpPr>
        <p:spPr>
          <a:xfrm>
            <a:off x="9751941" y="2600321"/>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0" name="Picture Placeholder 3">
            <a:extLst>
              <a:ext uri="{FF2B5EF4-FFF2-40B4-BE49-F238E27FC236}">
                <a16:creationId xmlns:a16="http://schemas.microsoft.com/office/drawing/2014/main" id="{DC374D4E-7C09-4CAB-9804-FDCD908B6E6B}"/>
              </a:ext>
            </a:extLst>
          </p:cNvPr>
          <p:cNvSpPr>
            <a:spLocks noGrp="1"/>
          </p:cNvSpPr>
          <p:nvPr>
            <p:ph type="pic" sz="quarter" idx="19"/>
          </p:nvPr>
        </p:nvSpPr>
        <p:spPr>
          <a:xfrm>
            <a:off x="9751941" y="814377"/>
            <a:ext cx="1639959" cy="1638304"/>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1341381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2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300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1+#ppt_w/2"/>
                                          </p:val>
                                        </p:tav>
                                        <p:tav tm="100000">
                                          <p:val>
                                            <p:strVal val="#ppt_x"/>
                                          </p:val>
                                        </p:tav>
                                      </p:tavLst>
                                    </p:anim>
                                    <p:anim calcmode="lin" valueType="num">
                                      <p:cBhvr additive="base">
                                        <p:cTn id="2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7956888" y="2619377"/>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9751939"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7956886"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6132438"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6132438" y="260508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6132438"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61800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2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00100" y="790576"/>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2" y="81437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4419602" y="2624130"/>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4419602" y="4419597"/>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2595151" y="4419596"/>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1" y="4402271"/>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945588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0-#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3_Push from righ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2624553" y="2602042"/>
            <a:ext cx="3435009" cy="344804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4" name="Picture Placeholder 3">
            <a:extLst>
              <a:ext uri="{FF2B5EF4-FFF2-40B4-BE49-F238E27FC236}">
                <a16:creationId xmlns:a16="http://schemas.microsoft.com/office/drawing/2014/main" id="{F957408E-4084-41CD-AA58-2D4C351B3441}"/>
              </a:ext>
            </a:extLst>
          </p:cNvPr>
          <p:cNvSpPr>
            <a:spLocks noGrp="1"/>
          </p:cNvSpPr>
          <p:nvPr>
            <p:ph type="pic" sz="quarter" idx="15"/>
          </p:nvPr>
        </p:nvSpPr>
        <p:spPr>
          <a:xfrm>
            <a:off x="4419604" y="806575"/>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1" name="Picture Placeholder 3">
            <a:extLst>
              <a:ext uri="{FF2B5EF4-FFF2-40B4-BE49-F238E27FC236}">
                <a16:creationId xmlns:a16="http://schemas.microsoft.com/office/drawing/2014/main" id="{22085839-0AE0-4CAD-9501-D10AA564F0D8}"/>
              </a:ext>
            </a:extLst>
          </p:cNvPr>
          <p:cNvSpPr>
            <a:spLocks noGrp="1"/>
          </p:cNvSpPr>
          <p:nvPr>
            <p:ph type="pic" sz="quarter" idx="16"/>
          </p:nvPr>
        </p:nvSpPr>
        <p:spPr>
          <a:xfrm>
            <a:off x="2624551" y="823241"/>
            <a:ext cx="1639958" cy="1614493"/>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22" name="Picture Placeholder 3">
            <a:extLst>
              <a:ext uri="{FF2B5EF4-FFF2-40B4-BE49-F238E27FC236}">
                <a16:creationId xmlns:a16="http://schemas.microsoft.com/office/drawing/2014/main" id="{8E203992-2E35-4593-BFF0-17749564B582}"/>
              </a:ext>
            </a:extLst>
          </p:cNvPr>
          <p:cNvSpPr>
            <a:spLocks noGrp="1"/>
          </p:cNvSpPr>
          <p:nvPr>
            <p:ph type="pic" sz="quarter" idx="17"/>
          </p:nvPr>
        </p:nvSpPr>
        <p:spPr>
          <a:xfrm>
            <a:off x="800100" y="79837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3" name="Picture Placeholder 3">
            <a:extLst>
              <a:ext uri="{FF2B5EF4-FFF2-40B4-BE49-F238E27FC236}">
                <a16:creationId xmlns:a16="http://schemas.microsoft.com/office/drawing/2014/main" id="{35CF387A-6146-4F4B-A6B3-9A112ED4E004}"/>
              </a:ext>
            </a:extLst>
          </p:cNvPr>
          <p:cNvSpPr>
            <a:spLocks noGrp="1"/>
          </p:cNvSpPr>
          <p:nvPr>
            <p:ph type="pic" sz="quarter" idx="18"/>
          </p:nvPr>
        </p:nvSpPr>
        <p:spPr>
          <a:xfrm>
            <a:off x="800100" y="2616328"/>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24" name="Picture Placeholder 3">
            <a:extLst>
              <a:ext uri="{FF2B5EF4-FFF2-40B4-BE49-F238E27FC236}">
                <a16:creationId xmlns:a16="http://schemas.microsoft.com/office/drawing/2014/main" id="{28603140-D0F5-481E-80CE-ED6F0509B6D7}"/>
              </a:ext>
            </a:extLst>
          </p:cNvPr>
          <p:cNvSpPr>
            <a:spLocks noGrp="1"/>
          </p:cNvSpPr>
          <p:nvPr>
            <p:ph type="pic" sz="quarter" idx="19"/>
          </p:nvPr>
        </p:nvSpPr>
        <p:spPr>
          <a:xfrm>
            <a:off x="800100" y="4411794"/>
            <a:ext cx="1639958" cy="1647827"/>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31413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2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0-#ppt_w/2"/>
                                          </p:val>
                                        </p:tav>
                                        <p:tav tm="100000">
                                          <p:val>
                                            <p:strVal val="#ppt_x"/>
                                          </p:val>
                                        </p:tav>
                                      </p:tavLst>
                                    </p:anim>
                                    <p:anim calcmode="lin" valueType="num">
                                      <p:cBhvr additive="base">
                                        <p:cTn id="20" dur="10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2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3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ppt_x"/>
                                          </p:val>
                                        </p:tav>
                                        <p:tav tm="100000">
                                          <p:val>
                                            <p:strVal val="#ppt_x"/>
                                          </p:val>
                                        </p:tav>
                                      </p:tavLst>
                                    </p:anim>
                                    <p:anim calcmode="lin" valueType="num">
                                      <p:cBhvr additive="base">
                                        <p:cTn id="2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21" grpId="0" animBg="1"/>
      <p:bldP spid="22" grpId="0" animBg="1"/>
      <p:bldP spid="23" grpId="0" animBg="1"/>
      <p:bldP spid="2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69561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099"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3" y="34290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1875939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F8F7-B788-4831-920E-AF9F49BA85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F09A3D-86ED-4BEB-8C60-65C5A4A31D55}"/>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4" name="Footer Placeholder 3">
            <a:extLst>
              <a:ext uri="{FF2B5EF4-FFF2-40B4-BE49-F238E27FC236}">
                <a16:creationId xmlns:a16="http://schemas.microsoft.com/office/drawing/2014/main" id="{3874A729-AF8D-449D-ADD6-9DF6E8628C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F083D3-37ED-48AD-A8E2-6B255B5CA58C}"/>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3377698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6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776704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7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6289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68779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694050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9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264355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0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2"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6"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4194982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1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2786512"/>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3271388"/>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9389561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2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088664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3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88296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167515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4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00100"/>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3514724"/>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9600938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5_Push from r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3514725"/>
            <a:ext cx="2562226" cy="2543175"/>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5" name="Picture Placeholder 3">
            <a:extLst>
              <a:ext uri="{FF2B5EF4-FFF2-40B4-BE49-F238E27FC236}">
                <a16:creationId xmlns:a16="http://schemas.microsoft.com/office/drawing/2014/main" id="{8EA421E6-4230-436E-8D23-C39D5E9F1A1F}"/>
              </a:ext>
            </a:extLst>
          </p:cNvPr>
          <p:cNvSpPr>
            <a:spLocks noGrp="1"/>
          </p:cNvSpPr>
          <p:nvPr>
            <p:ph type="pic" sz="quarter" idx="14"/>
          </p:nvPr>
        </p:nvSpPr>
        <p:spPr>
          <a:xfrm>
            <a:off x="3533774" y="800100"/>
            <a:ext cx="2562226" cy="2543176"/>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097976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DE7835-5895-4CA0-9D3F-D42E5835197B}"/>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3" name="Footer Placeholder 2">
            <a:extLst>
              <a:ext uri="{FF2B5EF4-FFF2-40B4-BE49-F238E27FC236}">
                <a16:creationId xmlns:a16="http://schemas.microsoft.com/office/drawing/2014/main" id="{E00D75A9-5379-42B3-8C94-B34606BBD2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192D36-0857-459D-B5E3-2A0553F82D93}"/>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9683482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6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5882721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7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79048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79048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2761864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8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60960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743026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9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79048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60960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60960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2295151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0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3503390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1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2608942"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2608942"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8821990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2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800100"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1541638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3_Push from r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0DF6BE21-2C73-4074-9D88-50DB9FF10A47}"/>
              </a:ext>
            </a:extLst>
          </p:cNvPr>
          <p:cNvSpPr>
            <a:spLocks noGrp="1"/>
          </p:cNvSpPr>
          <p:nvPr>
            <p:ph type="pic" sz="quarter" idx="21"/>
          </p:nvPr>
        </p:nvSpPr>
        <p:spPr>
          <a:xfrm>
            <a:off x="2608942" y="2607709"/>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1" name="Picture Placeholder 3">
            <a:extLst>
              <a:ext uri="{FF2B5EF4-FFF2-40B4-BE49-F238E27FC236}">
                <a16:creationId xmlns:a16="http://schemas.microsoft.com/office/drawing/2014/main" id="{F95A89DB-C14C-4624-9D18-E2C68CCB6D42}"/>
              </a:ext>
            </a:extLst>
          </p:cNvPr>
          <p:cNvSpPr>
            <a:spLocks noGrp="1"/>
          </p:cNvSpPr>
          <p:nvPr>
            <p:ph type="pic" sz="quarter" idx="22"/>
          </p:nvPr>
        </p:nvSpPr>
        <p:spPr>
          <a:xfrm>
            <a:off x="800100" y="4421740"/>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
        <p:nvSpPr>
          <p:cNvPr id="10" name="Picture Placeholder 3">
            <a:extLst>
              <a:ext uri="{FF2B5EF4-FFF2-40B4-BE49-F238E27FC236}">
                <a16:creationId xmlns:a16="http://schemas.microsoft.com/office/drawing/2014/main" id="{33ED50C8-0BBA-40B1-988C-6D72E1345C7E}"/>
              </a:ext>
            </a:extLst>
          </p:cNvPr>
          <p:cNvSpPr>
            <a:spLocks noGrp="1"/>
          </p:cNvSpPr>
          <p:nvPr>
            <p:ph type="pic" sz="quarter" idx="20"/>
          </p:nvPr>
        </p:nvSpPr>
        <p:spPr>
          <a:xfrm>
            <a:off x="800100" y="812945"/>
            <a:ext cx="3487058" cy="163616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dirty="0"/>
          </a:p>
        </p:txBody>
      </p:sp>
    </p:spTree>
    <p:extLst>
      <p:ext uri="{BB962C8B-B14F-4D97-AF65-F5344CB8AC3E}">
        <p14:creationId xmlns:p14="http://schemas.microsoft.com/office/powerpoint/2010/main" val="42704277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00348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Push from bottom">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0BC329E-CA83-49D1-95FE-2F1784F44DA5}"/>
              </a:ext>
            </a:extLst>
          </p:cNvPr>
          <p:cNvSpPr>
            <a:spLocks noGrp="1"/>
          </p:cNvSpPr>
          <p:nvPr>
            <p:ph type="pic" sz="quarter" idx="13"/>
          </p:nvPr>
        </p:nvSpPr>
        <p:spPr>
          <a:xfrm>
            <a:off x="2427890" y="1439917"/>
            <a:ext cx="9764110" cy="3978166"/>
          </a:xfrm>
          <a:custGeom>
            <a:avLst/>
            <a:gdLst>
              <a:gd name="connsiteX0" fmla="*/ 0 w 2305050"/>
              <a:gd name="connsiteY0" fmla="*/ 0 h 1524000"/>
              <a:gd name="connsiteX1" fmla="*/ 2305050 w 2305050"/>
              <a:gd name="connsiteY1" fmla="*/ 0 h 1524000"/>
              <a:gd name="connsiteX2" fmla="*/ 2305050 w 2305050"/>
              <a:gd name="connsiteY2" fmla="*/ 1524000 h 1524000"/>
              <a:gd name="connsiteX3" fmla="*/ 0 w 2305050"/>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2305050" h="1524000">
                <a:moveTo>
                  <a:pt x="0" y="0"/>
                </a:moveTo>
                <a:lnTo>
                  <a:pt x="2305050" y="0"/>
                </a:lnTo>
                <a:lnTo>
                  <a:pt x="2305050" y="1524000"/>
                </a:lnTo>
                <a:lnTo>
                  <a:pt x="0" y="1524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563483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6EFD-47CB-4D49-B05B-E09BBD360B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8FAB2-E018-4083-B764-1E9F6A5A2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96630E-BD97-4E4E-A475-76919C107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76DCE-E312-44CF-93DD-CB01FBC35B65}"/>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6" name="Footer Placeholder 5">
            <a:extLst>
              <a:ext uri="{FF2B5EF4-FFF2-40B4-BE49-F238E27FC236}">
                <a16:creationId xmlns:a16="http://schemas.microsoft.com/office/drawing/2014/main" id="{48E96D6E-D488-49CE-A6A4-ED0B94A30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52DA46-4E14-4C99-8183-EC15D687F82C}"/>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41254576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442A23-AC25-4F43-B005-94CE6636FC95}"/>
              </a:ext>
            </a:extLst>
          </p:cNvPr>
          <p:cNvSpPr>
            <a:spLocks noGrp="1"/>
          </p:cNvSpPr>
          <p:nvPr>
            <p:ph type="pic" sz="quarter" idx="10"/>
          </p:nvPr>
        </p:nvSpPr>
        <p:spPr>
          <a:xfrm>
            <a:off x="1299285"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9861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29557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8196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1299284"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3160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Fa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A87AFA4-4C8F-4C70-BEAF-C3DDCBB40150}"/>
              </a:ext>
            </a:extLst>
          </p:cNvPr>
          <p:cNvSpPr>
            <a:spLocks noGrp="1"/>
          </p:cNvSpPr>
          <p:nvPr>
            <p:ph type="pic" sz="quarter" idx="10"/>
          </p:nvPr>
        </p:nvSpPr>
        <p:spPr>
          <a:xfrm>
            <a:off x="6094341" y="1019566"/>
            <a:ext cx="4795055" cy="5542858"/>
          </a:xfrm>
          <a:custGeom>
            <a:avLst/>
            <a:gdLst>
              <a:gd name="connsiteX0" fmla="*/ 2395866 w 4795055"/>
              <a:gd name="connsiteY0" fmla="*/ 0 h 5542858"/>
              <a:gd name="connsiteX1" fmla="*/ 4795055 w 4795055"/>
              <a:gd name="connsiteY1" fmla="*/ 1381563 h 5542858"/>
              <a:gd name="connsiteX2" fmla="*/ 4795055 w 4795055"/>
              <a:gd name="connsiteY2" fmla="*/ 4154653 h 5542858"/>
              <a:gd name="connsiteX3" fmla="*/ 2395866 w 4795055"/>
              <a:gd name="connsiteY3" fmla="*/ 5542858 h 5542858"/>
              <a:gd name="connsiteX4" fmla="*/ 0 w 4795055"/>
              <a:gd name="connsiteY4" fmla="*/ 4154653 h 5542858"/>
              <a:gd name="connsiteX5" fmla="*/ 0 w 4795055"/>
              <a:gd name="connsiteY5" fmla="*/ 1381563 h 55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5055" h="5542858">
                <a:moveTo>
                  <a:pt x="2395866" y="0"/>
                </a:moveTo>
                <a:lnTo>
                  <a:pt x="4795055" y="1381563"/>
                </a:lnTo>
                <a:lnTo>
                  <a:pt x="4795055" y="4154653"/>
                </a:lnTo>
                <a:lnTo>
                  <a:pt x="2395866" y="5542858"/>
                </a:lnTo>
                <a:lnTo>
                  <a:pt x="0" y="4154653"/>
                </a:lnTo>
                <a:lnTo>
                  <a:pt x="0" y="1381563"/>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98634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Fa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8B6E358-DED7-40B4-AE9D-B50F6567AE35}"/>
              </a:ext>
            </a:extLst>
          </p:cNvPr>
          <p:cNvSpPr>
            <a:spLocks noGrp="1"/>
          </p:cNvSpPr>
          <p:nvPr>
            <p:ph type="pic" sz="quarter" idx="10"/>
          </p:nvPr>
        </p:nvSpPr>
        <p:spPr>
          <a:xfrm>
            <a:off x="3193143" y="1293338"/>
            <a:ext cx="3869181" cy="4246414"/>
          </a:xfrm>
          <a:custGeom>
            <a:avLst/>
            <a:gdLst>
              <a:gd name="connsiteX0" fmla="*/ 558445 w 3869181"/>
              <a:gd name="connsiteY0" fmla="*/ 125 h 4246414"/>
              <a:gd name="connsiteX1" fmla="*/ 849180 w 3869181"/>
              <a:gd name="connsiteY1" fmla="*/ 74805 h 4246414"/>
              <a:gd name="connsiteX2" fmla="*/ 3588203 w 3869181"/>
              <a:gd name="connsiteY2" fmla="*/ 1640525 h 4246414"/>
              <a:gd name="connsiteX3" fmla="*/ 3588203 w 3869181"/>
              <a:gd name="connsiteY3" fmla="*/ 2604678 h 4246414"/>
              <a:gd name="connsiteX4" fmla="*/ 849180 w 3869181"/>
              <a:gd name="connsiteY4" fmla="*/ 4170397 h 4246414"/>
              <a:gd name="connsiteX5" fmla="*/ 0 w 3869181"/>
              <a:gd name="connsiteY5" fmla="*/ 3692440 h 4246414"/>
              <a:gd name="connsiteX6" fmla="*/ 0 w 3869181"/>
              <a:gd name="connsiteY6" fmla="*/ 561002 h 4246414"/>
              <a:gd name="connsiteX7" fmla="*/ 558445 w 3869181"/>
              <a:gd name="connsiteY7" fmla="*/ 125 h 424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46414">
                <a:moveTo>
                  <a:pt x="558445" y="125"/>
                </a:moveTo>
                <a:cubicBezTo>
                  <a:pt x="655617" y="-1936"/>
                  <a:pt x="755521" y="21241"/>
                  <a:pt x="849180" y="74805"/>
                </a:cubicBezTo>
                <a:cubicBezTo>
                  <a:pt x="849180" y="74805"/>
                  <a:pt x="849180" y="74805"/>
                  <a:pt x="3588203" y="1640525"/>
                </a:cubicBezTo>
                <a:cubicBezTo>
                  <a:pt x="3962841" y="1854781"/>
                  <a:pt x="3962841" y="2390421"/>
                  <a:pt x="3588203" y="2604678"/>
                </a:cubicBezTo>
                <a:cubicBezTo>
                  <a:pt x="3588203" y="2604678"/>
                  <a:pt x="3588203" y="2604678"/>
                  <a:pt x="849180" y="4170397"/>
                </a:cubicBezTo>
                <a:cubicBezTo>
                  <a:pt x="474542" y="4384653"/>
                  <a:pt x="0" y="4120953"/>
                  <a:pt x="0" y="3692440"/>
                </a:cubicBezTo>
                <a:cubicBezTo>
                  <a:pt x="0" y="3692440"/>
                  <a:pt x="0" y="3692440"/>
                  <a:pt x="0" y="561002"/>
                </a:cubicBezTo>
                <a:cubicBezTo>
                  <a:pt x="0" y="239618"/>
                  <a:pt x="266930" y="6305"/>
                  <a:pt x="558445" y="125"/>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6284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45E79F-B3CF-4E0C-8BE8-4B63B5987008}"/>
              </a:ext>
            </a:extLst>
          </p:cNvPr>
          <p:cNvSpPr>
            <a:spLocks noGrp="1"/>
          </p:cNvSpPr>
          <p:nvPr>
            <p:ph type="pic" sz="quarter" idx="11"/>
          </p:nvPr>
        </p:nvSpPr>
        <p:spPr>
          <a:xfrm>
            <a:off x="469595" y="1306607"/>
            <a:ext cx="3867100" cy="4289996"/>
          </a:xfrm>
          <a:custGeom>
            <a:avLst/>
            <a:gdLst>
              <a:gd name="connsiteX0" fmla="*/ 3315679 w 3867100"/>
              <a:gd name="connsiteY0" fmla="*/ 127 h 4289996"/>
              <a:gd name="connsiteX1" fmla="*/ 3867100 w 3867100"/>
              <a:gd name="connsiteY1" fmla="*/ 566761 h 4289996"/>
              <a:gd name="connsiteX2" fmla="*/ 3867100 w 3867100"/>
              <a:gd name="connsiteY2" fmla="*/ 3730336 h 4289996"/>
              <a:gd name="connsiteX3" fmla="*/ 3026245 w 3867100"/>
              <a:gd name="connsiteY3" fmla="*/ 4213198 h 4289996"/>
              <a:gd name="connsiteX4" fmla="*/ 287223 w 3867100"/>
              <a:gd name="connsiteY4" fmla="*/ 2631410 h 4289996"/>
              <a:gd name="connsiteX5" fmla="*/ 287223 w 3867100"/>
              <a:gd name="connsiteY5" fmla="*/ 1657362 h 4289996"/>
              <a:gd name="connsiteX6" fmla="*/ 3026245 w 3867100"/>
              <a:gd name="connsiteY6" fmla="*/ 75574 h 4289996"/>
              <a:gd name="connsiteX7" fmla="*/ 3315679 w 3867100"/>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7100" h="4289996">
                <a:moveTo>
                  <a:pt x="3315679" y="127"/>
                </a:moveTo>
                <a:cubicBezTo>
                  <a:pt x="3604853" y="6371"/>
                  <a:pt x="3867100" y="242078"/>
                  <a:pt x="3867100" y="566761"/>
                </a:cubicBezTo>
                <a:cubicBezTo>
                  <a:pt x="3867100" y="3730336"/>
                  <a:pt x="3867100" y="3730336"/>
                  <a:pt x="3867100" y="3730336"/>
                </a:cubicBezTo>
                <a:cubicBezTo>
                  <a:pt x="3867100" y="4163247"/>
                  <a:pt x="3400884" y="4429653"/>
                  <a:pt x="3026245" y="4213198"/>
                </a:cubicBezTo>
                <a:cubicBezTo>
                  <a:pt x="287223" y="2631410"/>
                  <a:pt x="287223" y="2631410"/>
                  <a:pt x="287223" y="2631410"/>
                </a:cubicBezTo>
                <a:cubicBezTo>
                  <a:pt x="-95741" y="2414955"/>
                  <a:pt x="-95741" y="1873817"/>
                  <a:pt x="287223" y="1657362"/>
                </a:cubicBezTo>
                <a:cubicBezTo>
                  <a:pt x="3026245" y="75574"/>
                  <a:pt x="3026245" y="75574"/>
                  <a:pt x="3026245" y="75574"/>
                </a:cubicBezTo>
                <a:cubicBezTo>
                  <a:pt x="3119905" y="21460"/>
                  <a:pt x="3219288" y="-1954"/>
                  <a:pt x="3315679"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20026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Fa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3611FCE-EF7A-47D2-BFD3-3CF7E351D8BC}"/>
              </a:ext>
            </a:extLst>
          </p:cNvPr>
          <p:cNvSpPr>
            <a:spLocks noGrp="1"/>
          </p:cNvSpPr>
          <p:nvPr>
            <p:ph type="pic" sz="quarter" idx="12"/>
          </p:nvPr>
        </p:nvSpPr>
        <p:spPr>
          <a:xfrm>
            <a:off x="5129576" y="1305773"/>
            <a:ext cx="3864886" cy="4287246"/>
          </a:xfrm>
          <a:custGeom>
            <a:avLst/>
            <a:gdLst>
              <a:gd name="connsiteX0" fmla="*/ 3307061 w 3864886"/>
              <a:gd name="connsiteY0" fmla="*/ 127 h 4287246"/>
              <a:gd name="connsiteX1" fmla="*/ 3864886 w 3864886"/>
              <a:gd name="connsiteY1" fmla="*/ 566397 h 4287246"/>
              <a:gd name="connsiteX2" fmla="*/ 3864886 w 3864886"/>
              <a:gd name="connsiteY2" fmla="*/ 3727946 h 4287246"/>
              <a:gd name="connsiteX3" fmla="*/ 3016649 w 3864886"/>
              <a:gd name="connsiteY3" fmla="*/ 4210498 h 4287246"/>
              <a:gd name="connsiteX4" fmla="*/ 280666 w 3864886"/>
              <a:gd name="connsiteY4" fmla="*/ 2629724 h 4287246"/>
              <a:gd name="connsiteX5" fmla="*/ 280666 w 3864886"/>
              <a:gd name="connsiteY5" fmla="*/ 1656300 h 4287246"/>
              <a:gd name="connsiteX6" fmla="*/ 3016649 w 3864886"/>
              <a:gd name="connsiteY6" fmla="*/ 75526 h 4287246"/>
              <a:gd name="connsiteX7" fmla="*/ 3307061 w 3864886"/>
              <a:gd name="connsiteY7" fmla="*/ 127 h 42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886" h="4287246">
                <a:moveTo>
                  <a:pt x="3307061" y="127"/>
                </a:moveTo>
                <a:cubicBezTo>
                  <a:pt x="3598253" y="6367"/>
                  <a:pt x="3864886" y="241923"/>
                  <a:pt x="3864886" y="566397"/>
                </a:cubicBezTo>
                <a:cubicBezTo>
                  <a:pt x="3864886" y="3727946"/>
                  <a:pt x="3864886" y="3727946"/>
                  <a:pt x="3864886" y="3727946"/>
                </a:cubicBezTo>
                <a:cubicBezTo>
                  <a:pt x="3864886" y="4160579"/>
                  <a:pt x="3390871" y="4426814"/>
                  <a:pt x="3016649" y="4210498"/>
                </a:cubicBezTo>
                <a:cubicBezTo>
                  <a:pt x="280666" y="2629724"/>
                  <a:pt x="280666" y="2629724"/>
                  <a:pt x="280666" y="2629724"/>
                </a:cubicBezTo>
                <a:cubicBezTo>
                  <a:pt x="-93556" y="2413407"/>
                  <a:pt x="-93556" y="1872616"/>
                  <a:pt x="280666" y="1656300"/>
                </a:cubicBezTo>
                <a:cubicBezTo>
                  <a:pt x="3016649" y="75526"/>
                  <a:pt x="3016649" y="75526"/>
                  <a:pt x="3016649" y="75526"/>
                </a:cubicBezTo>
                <a:cubicBezTo>
                  <a:pt x="3110204" y="21446"/>
                  <a:pt x="3209997" y="-1953"/>
                  <a:pt x="3307061"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19326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_Fa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BF3A84-60E0-4C31-91C4-17BBFC6AFAE4}"/>
              </a:ext>
            </a:extLst>
          </p:cNvPr>
          <p:cNvSpPr>
            <a:spLocks noGrp="1"/>
          </p:cNvSpPr>
          <p:nvPr>
            <p:ph type="pic" sz="quarter" idx="13"/>
          </p:nvPr>
        </p:nvSpPr>
        <p:spPr>
          <a:xfrm>
            <a:off x="7855306" y="1306607"/>
            <a:ext cx="3869181" cy="4289996"/>
          </a:xfrm>
          <a:custGeom>
            <a:avLst/>
            <a:gdLst>
              <a:gd name="connsiteX0" fmla="*/ 558445 w 3869181"/>
              <a:gd name="connsiteY0" fmla="*/ 127 h 4289996"/>
              <a:gd name="connsiteX1" fmla="*/ 849180 w 3869181"/>
              <a:gd name="connsiteY1" fmla="*/ 75574 h 4289996"/>
              <a:gd name="connsiteX2" fmla="*/ 3588203 w 3869181"/>
              <a:gd name="connsiteY2" fmla="*/ 1657362 h 4289996"/>
              <a:gd name="connsiteX3" fmla="*/ 3588203 w 3869181"/>
              <a:gd name="connsiteY3" fmla="*/ 2631410 h 4289996"/>
              <a:gd name="connsiteX4" fmla="*/ 849180 w 3869181"/>
              <a:gd name="connsiteY4" fmla="*/ 4213198 h 4289996"/>
              <a:gd name="connsiteX5" fmla="*/ 0 w 3869181"/>
              <a:gd name="connsiteY5" fmla="*/ 3730336 h 4289996"/>
              <a:gd name="connsiteX6" fmla="*/ 0 w 3869181"/>
              <a:gd name="connsiteY6" fmla="*/ 566761 h 4289996"/>
              <a:gd name="connsiteX7" fmla="*/ 558445 w 3869181"/>
              <a:gd name="connsiteY7" fmla="*/ 127 h 42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181" h="4289996">
                <a:moveTo>
                  <a:pt x="558445" y="127"/>
                </a:moveTo>
                <a:cubicBezTo>
                  <a:pt x="655617" y="-1954"/>
                  <a:pt x="755521" y="21460"/>
                  <a:pt x="849180" y="75574"/>
                </a:cubicBezTo>
                <a:cubicBezTo>
                  <a:pt x="849180" y="75574"/>
                  <a:pt x="849180" y="75574"/>
                  <a:pt x="3588203" y="1657362"/>
                </a:cubicBezTo>
                <a:cubicBezTo>
                  <a:pt x="3962841" y="1873817"/>
                  <a:pt x="3962841" y="2414955"/>
                  <a:pt x="3588203" y="2631410"/>
                </a:cubicBezTo>
                <a:cubicBezTo>
                  <a:pt x="3588203" y="2631410"/>
                  <a:pt x="3588203" y="2631410"/>
                  <a:pt x="849180" y="4213198"/>
                </a:cubicBezTo>
                <a:cubicBezTo>
                  <a:pt x="474542" y="4429653"/>
                  <a:pt x="0" y="4163247"/>
                  <a:pt x="0" y="3730336"/>
                </a:cubicBezTo>
                <a:cubicBezTo>
                  <a:pt x="0" y="3730336"/>
                  <a:pt x="0" y="3730336"/>
                  <a:pt x="0" y="566761"/>
                </a:cubicBezTo>
                <a:cubicBezTo>
                  <a:pt x="0" y="242078"/>
                  <a:pt x="266930" y="6371"/>
                  <a:pt x="558445" y="127"/>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95192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6" presetClass="emph" presetSubtype="0" repeatCount="indefinite" autoRev="1" fill="hold" grpId="1" nodeType="withEffect">
                                  <p:stCondLst>
                                    <p:cond delay="1000"/>
                                  </p:stCondLst>
                                  <p:childTnLst>
                                    <p:animScale>
                                      <p:cBhvr>
                                        <p:cTn id="10" dur="1000" fill="hold"/>
                                        <p:tgtEl>
                                          <p:spTgt spid="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3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1081086"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080828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Push from botto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DF9B20-0A9B-406E-836A-90046B9FDFCA}"/>
              </a:ext>
            </a:extLst>
          </p:cNvPr>
          <p:cNvSpPr>
            <a:spLocks noGrp="1"/>
          </p:cNvSpPr>
          <p:nvPr>
            <p:ph type="pic" sz="quarter" idx="13"/>
          </p:nvPr>
        </p:nvSpPr>
        <p:spPr>
          <a:xfrm>
            <a:off x="8977312" y="1295400"/>
            <a:ext cx="2133600" cy="2133600"/>
          </a:xfrm>
          <a:custGeom>
            <a:avLst/>
            <a:gdLst>
              <a:gd name="connsiteX0" fmla="*/ 1066800 w 2133600"/>
              <a:gd name="connsiteY0" fmla="*/ 0 h 2133600"/>
              <a:gd name="connsiteX1" fmla="*/ 2133600 w 2133600"/>
              <a:gd name="connsiteY1" fmla="*/ 1066800 h 2133600"/>
              <a:gd name="connsiteX2" fmla="*/ 1066800 w 2133600"/>
              <a:gd name="connsiteY2" fmla="*/ 2133600 h 2133600"/>
              <a:gd name="connsiteX3" fmla="*/ 0 w 2133600"/>
              <a:gd name="connsiteY3" fmla="*/ 1066800 h 2133600"/>
              <a:gd name="connsiteX4" fmla="*/ 1066800 w 2133600"/>
              <a:gd name="connsiteY4" fmla="*/ 0 h 21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133600">
                <a:moveTo>
                  <a:pt x="1066800" y="0"/>
                </a:moveTo>
                <a:cubicBezTo>
                  <a:pt x="1655977" y="0"/>
                  <a:pt x="2133600" y="477623"/>
                  <a:pt x="2133600" y="1066800"/>
                </a:cubicBezTo>
                <a:cubicBezTo>
                  <a:pt x="2133600" y="1655977"/>
                  <a:pt x="1655977" y="2133600"/>
                  <a:pt x="1066800" y="2133600"/>
                </a:cubicBezTo>
                <a:cubicBezTo>
                  <a:pt x="477623" y="2133600"/>
                  <a:pt x="0" y="1655977"/>
                  <a:pt x="0" y="1066800"/>
                </a:cubicBezTo>
                <a:cubicBezTo>
                  <a:pt x="0" y="477623"/>
                  <a:pt x="477623" y="0"/>
                  <a:pt x="1066800"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832678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6930-E4A7-4701-8218-28EC4B01F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8AD777-5255-4452-BF9F-3B5DA80E6C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AE4AF9-4A66-4DC4-8092-E93F5E612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A50845-7D97-472E-8F15-37D56E28A247}"/>
              </a:ext>
            </a:extLst>
          </p:cNvPr>
          <p:cNvSpPr>
            <a:spLocks noGrp="1"/>
          </p:cNvSpPr>
          <p:nvPr>
            <p:ph type="dt" sz="half" idx="10"/>
          </p:nvPr>
        </p:nvSpPr>
        <p:spPr/>
        <p:txBody>
          <a:bodyPr/>
          <a:lstStyle/>
          <a:p>
            <a:fld id="{5B0A894D-782E-409C-B376-E22EF92979BC}" type="datetimeFigureOut">
              <a:rPr lang="en-US" smtClean="0"/>
              <a:t>1/25/2021</a:t>
            </a:fld>
            <a:endParaRPr lang="en-US"/>
          </a:p>
        </p:txBody>
      </p:sp>
      <p:sp>
        <p:nvSpPr>
          <p:cNvPr id="6" name="Footer Placeholder 5">
            <a:extLst>
              <a:ext uri="{FF2B5EF4-FFF2-40B4-BE49-F238E27FC236}">
                <a16:creationId xmlns:a16="http://schemas.microsoft.com/office/drawing/2014/main" id="{342E8452-9C74-4D48-83F0-5588EE38D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DA6E2A-3CCD-4F02-AADC-25055C928D94}"/>
              </a:ext>
            </a:extLst>
          </p:cNvPr>
          <p:cNvSpPr>
            <a:spLocks noGrp="1"/>
          </p:cNvSpPr>
          <p:nvPr>
            <p:ph type="sldNum" sz="quarter" idx="12"/>
          </p:nvPr>
        </p:nvSpPr>
        <p:spPr/>
        <p:txBody>
          <a:bodyPr/>
          <a:lstStyle/>
          <a:p>
            <a:fld id="{DF2316C7-FBF4-41CA-BB20-53F8045058FC}" type="slidenum">
              <a:rPr lang="en-US" smtClean="0"/>
              <a:t>‹#›</a:t>
            </a:fld>
            <a:endParaRPr lang="en-US"/>
          </a:p>
        </p:txBody>
      </p:sp>
    </p:spTree>
    <p:extLst>
      <p:ext uri="{BB962C8B-B14F-4D97-AF65-F5344CB8AC3E}">
        <p14:creationId xmlns:p14="http://schemas.microsoft.com/office/powerpoint/2010/main" val="1927407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1"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00336431"/>
      </p:ext>
    </p:extLst>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C4F165-6BFC-4575-B26F-10E2E1C94250}"/>
              </a:ext>
            </a:extLst>
          </p:cNvPr>
          <p:cNvSpPr>
            <a:spLocks noGrp="1"/>
          </p:cNvSpPr>
          <p:nvPr>
            <p:ph type="pic" sz="quarter" idx="13"/>
          </p:nvPr>
        </p:nvSpPr>
        <p:spPr>
          <a:xfrm>
            <a:off x="7015843" y="0"/>
            <a:ext cx="5176157" cy="6858000"/>
          </a:xfrm>
          <a:custGeom>
            <a:avLst/>
            <a:gdLst>
              <a:gd name="connsiteX0" fmla="*/ 0 w 5176157"/>
              <a:gd name="connsiteY0" fmla="*/ 0 h 6858000"/>
              <a:gd name="connsiteX1" fmla="*/ 5176157 w 5176157"/>
              <a:gd name="connsiteY1" fmla="*/ 0 h 6858000"/>
              <a:gd name="connsiteX2" fmla="*/ 5176157 w 5176157"/>
              <a:gd name="connsiteY2" fmla="*/ 6858000 h 6858000"/>
              <a:gd name="connsiteX3" fmla="*/ 0 w 51761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76157" h="6858000">
                <a:moveTo>
                  <a:pt x="0" y="0"/>
                </a:moveTo>
                <a:lnTo>
                  <a:pt x="5176157" y="0"/>
                </a:lnTo>
                <a:lnTo>
                  <a:pt x="5176157"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443444335"/>
      </p:ext>
    </p:extLst>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Push from lef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9BA7E1B-9108-4AE4-8061-8BB76678AE85}"/>
              </a:ext>
            </a:extLst>
          </p:cNvPr>
          <p:cNvSpPr>
            <a:spLocks noGrp="1"/>
          </p:cNvSpPr>
          <p:nvPr>
            <p:ph type="pic" sz="quarter" idx="10"/>
          </p:nvPr>
        </p:nvSpPr>
        <p:spPr>
          <a:xfrm>
            <a:off x="-1" y="-1"/>
            <a:ext cx="6088749" cy="6858002"/>
          </a:xfrm>
          <a:custGeom>
            <a:avLst/>
            <a:gdLst>
              <a:gd name="connsiteX0" fmla="*/ 0 w 6088749"/>
              <a:gd name="connsiteY0" fmla="*/ 0 h 6858002"/>
              <a:gd name="connsiteX1" fmla="*/ 6088749 w 6088749"/>
              <a:gd name="connsiteY1" fmla="*/ 0 h 6858002"/>
              <a:gd name="connsiteX2" fmla="*/ 0 w 6088749"/>
              <a:gd name="connsiteY2" fmla="*/ 6858002 h 6858002"/>
            </a:gdLst>
            <a:ahLst/>
            <a:cxnLst>
              <a:cxn ang="0">
                <a:pos x="connsiteX0" y="connsiteY0"/>
              </a:cxn>
              <a:cxn ang="0">
                <a:pos x="connsiteX1" y="connsiteY1"/>
              </a:cxn>
              <a:cxn ang="0">
                <a:pos x="connsiteX2" y="connsiteY2"/>
              </a:cxn>
            </a:cxnLst>
            <a:rect l="l" t="t" r="r" b="b"/>
            <a:pathLst>
              <a:path w="6088749" h="6858002">
                <a:moveTo>
                  <a:pt x="0" y="0"/>
                </a:moveTo>
                <a:lnTo>
                  <a:pt x="6088749" y="0"/>
                </a:lnTo>
                <a:lnTo>
                  <a:pt x="0"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0" name="Picture Placeholder 9">
            <a:extLst>
              <a:ext uri="{FF2B5EF4-FFF2-40B4-BE49-F238E27FC236}">
                <a16:creationId xmlns:a16="http://schemas.microsoft.com/office/drawing/2014/main" id="{3C818DA0-1B16-47CA-B5F7-8962D1F40F24}"/>
              </a:ext>
            </a:extLst>
          </p:cNvPr>
          <p:cNvSpPr>
            <a:spLocks noGrp="1"/>
          </p:cNvSpPr>
          <p:nvPr>
            <p:ph type="pic" sz="quarter" idx="11"/>
          </p:nvPr>
        </p:nvSpPr>
        <p:spPr>
          <a:xfrm>
            <a:off x="2258314" y="2032878"/>
            <a:ext cx="2764558" cy="2766536"/>
          </a:xfrm>
          <a:custGeom>
            <a:avLst/>
            <a:gdLst>
              <a:gd name="connsiteX0" fmla="*/ 1382279 w 2764558"/>
              <a:gd name="connsiteY0" fmla="*/ 0 h 2766536"/>
              <a:gd name="connsiteX1" fmla="*/ 2764558 w 2764558"/>
              <a:gd name="connsiteY1" fmla="*/ 1383268 h 2766536"/>
              <a:gd name="connsiteX2" fmla="*/ 1382279 w 2764558"/>
              <a:gd name="connsiteY2" fmla="*/ 2766536 h 2766536"/>
              <a:gd name="connsiteX3" fmla="*/ 0 w 2764558"/>
              <a:gd name="connsiteY3" fmla="*/ 1383268 h 2766536"/>
              <a:gd name="connsiteX4" fmla="*/ 1382279 w 2764558"/>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6">
                <a:moveTo>
                  <a:pt x="1382279" y="0"/>
                </a:moveTo>
                <a:cubicBezTo>
                  <a:pt x="2145691" y="0"/>
                  <a:pt x="2764558" y="619310"/>
                  <a:pt x="2764558" y="1383268"/>
                </a:cubicBezTo>
                <a:cubicBezTo>
                  <a:pt x="2764558" y="2147226"/>
                  <a:pt x="2145691" y="2766536"/>
                  <a:pt x="1382279" y="2766536"/>
                </a:cubicBezTo>
                <a:cubicBezTo>
                  <a:pt x="618867" y="2766536"/>
                  <a:pt x="0" y="2147226"/>
                  <a:pt x="0" y="1383268"/>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9811319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Push from 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0599C2-293D-4CAC-9865-E15879EB78B9}"/>
              </a:ext>
            </a:extLst>
          </p:cNvPr>
          <p:cNvSpPr>
            <a:spLocks noGrp="1"/>
          </p:cNvSpPr>
          <p:nvPr>
            <p:ph type="pic" sz="quarter" idx="10"/>
          </p:nvPr>
        </p:nvSpPr>
        <p:spPr>
          <a:xfrm>
            <a:off x="-1" y="2"/>
            <a:ext cx="6088749" cy="6857998"/>
          </a:xfrm>
          <a:custGeom>
            <a:avLst/>
            <a:gdLst>
              <a:gd name="connsiteX0" fmla="*/ 0 w 6088749"/>
              <a:gd name="connsiteY0" fmla="*/ 0 h 6857998"/>
              <a:gd name="connsiteX1" fmla="*/ 6088749 w 6088749"/>
              <a:gd name="connsiteY1" fmla="*/ 6857998 h 6857998"/>
              <a:gd name="connsiteX2" fmla="*/ 0 w 6088749"/>
              <a:gd name="connsiteY2" fmla="*/ 6857998 h 6857998"/>
            </a:gdLst>
            <a:ahLst/>
            <a:cxnLst>
              <a:cxn ang="0">
                <a:pos x="connsiteX0" y="connsiteY0"/>
              </a:cxn>
              <a:cxn ang="0">
                <a:pos x="connsiteX1" y="connsiteY1"/>
              </a:cxn>
              <a:cxn ang="0">
                <a:pos x="connsiteX2" y="connsiteY2"/>
              </a:cxn>
            </a:cxnLst>
            <a:rect l="l" t="t" r="r" b="b"/>
            <a:pathLst>
              <a:path w="6088749" h="6857998">
                <a:moveTo>
                  <a:pt x="0" y="0"/>
                </a:moveTo>
                <a:lnTo>
                  <a:pt x="6088749"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1" name="Picture Placeholder 10">
            <a:extLst>
              <a:ext uri="{FF2B5EF4-FFF2-40B4-BE49-F238E27FC236}">
                <a16:creationId xmlns:a16="http://schemas.microsoft.com/office/drawing/2014/main" id="{4A5F0099-3547-4566-99C3-40CD20BD660D}"/>
              </a:ext>
            </a:extLst>
          </p:cNvPr>
          <p:cNvSpPr>
            <a:spLocks noGrp="1"/>
          </p:cNvSpPr>
          <p:nvPr>
            <p:ph type="pic" sz="quarter" idx="11"/>
          </p:nvPr>
        </p:nvSpPr>
        <p:spPr>
          <a:xfrm>
            <a:off x="2258314" y="2032877"/>
            <a:ext cx="2764558" cy="2766534"/>
          </a:xfrm>
          <a:custGeom>
            <a:avLst/>
            <a:gdLst>
              <a:gd name="connsiteX0" fmla="*/ 1382279 w 2764558"/>
              <a:gd name="connsiteY0" fmla="*/ 0 h 2766534"/>
              <a:gd name="connsiteX1" fmla="*/ 2764558 w 2764558"/>
              <a:gd name="connsiteY1" fmla="*/ 1383267 h 2766534"/>
              <a:gd name="connsiteX2" fmla="*/ 1382279 w 2764558"/>
              <a:gd name="connsiteY2" fmla="*/ 2766534 h 2766534"/>
              <a:gd name="connsiteX3" fmla="*/ 0 w 2764558"/>
              <a:gd name="connsiteY3" fmla="*/ 1383267 h 2766534"/>
              <a:gd name="connsiteX4" fmla="*/ 1382279 w 2764558"/>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8" h="2766534">
                <a:moveTo>
                  <a:pt x="1382279" y="0"/>
                </a:moveTo>
                <a:cubicBezTo>
                  <a:pt x="2145691" y="0"/>
                  <a:pt x="2764558" y="619310"/>
                  <a:pt x="2764558" y="1383267"/>
                </a:cubicBezTo>
                <a:cubicBezTo>
                  <a:pt x="2764558" y="2147224"/>
                  <a:pt x="2145691" y="2766534"/>
                  <a:pt x="1382279" y="2766534"/>
                </a:cubicBezTo>
                <a:cubicBezTo>
                  <a:pt x="618867" y="2766534"/>
                  <a:pt x="0" y="2147224"/>
                  <a:pt x="0" y="1383267"/>
                </a:cubicBezTo>
                <a:cubicBezTo>
                  <a:pt x="0" y="619310"/>
                  <a:pt x="618867" y="0"/>
                  <a:pt x="1382279"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62224571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Push from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B69B74E-7980-44C3-B446-CDB7E6B19C6A}"/>
              </a:ext>
            </a:extLst>
          </p:cNvPr>
          <p:cNvSpPr>
            <a:spLocks noGrp="1"/>
          </p:cNvSpPr>
          <p:nvPr userDrawn="1">
            <p:ph type="pic" sz="quarter" idx="12"/>
          </p:nvPr>
        </p:nvSpPr>
        <p:spPr>
          <a:xfrm>
            <a:off x="6103253" y="0"/>
            <a:ext cx="6088747" cy="6858002"/>
          </a:xfrm>
          <a:custGeom>
            <a:avLst/>
            <a:gdLst>
              <a:gd name="connsiteX0" fmla="*/ 0 w 6088747"/>
              <a:gd name="connsiteY0" fmla="*/ 0 h 6858002"/>
              <a:gd name="connsiteX1" fmla="*/ 6088747 w 6088747"/>
              <a:gd name="connsiteY1" fmla="*/ 0 h 6858002"/>
              <a:gd name="connsiteX2" fmla="*/ 6088747 w 6088747"/>
              <a:gd name="connsiteY2" fmla="*/ 6858002 h 6858002"/>
            </a:gdLst>
            <a:ahLst/>
            <a:cxnLst>
              <a:cxn ang="0">
                <a:pos x="connsiteX0" y="connsiteY0"/>
              </a:cxn>
              <a:cxn ang="0">
                <a:pos x="connsiteX1" y="connsiteY1"/>
              </a:cxn>
              <a:cxn ang="0">
                <a:pos x="connsiteX2" y="connsiteY2"/>
              </a:cxn>
            </a:cxnLst>
            <a:rect l="l" t="t" r="r" b="b"/>
            <a:pathLst>
              <a:path w="6088747" h="6858002">
                <a:moveTo>
                  <a:pt x="0" y="0"/>
                </a:moveTo>
                <a:lnTo>
                  <a:pt x="6088747" y="0"/>
                </a:lnTo>
                <a:lnTo>
                  <a:pt x="6088747" y="6858002"/>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14" name="Picture Placeholder 13">
            <a:extLst>
              <a:ext uri="{FF2B5EF4-FFF2-40B4-BE49-F238E27FC236}">
                <a16:creationId xmlns:a16="http://schemas.microsoft.com/office/drawing/2014/main" id="{92E07381-BCD5-4095-ACB5-F8CFA861AF77}"/>
              </a:ext>
            </a:extLst>
          </p:cNvPr>
          <p:cNvSpPr>
            <a:spLocks noGrp="1"/>
          </p:cNvSpPr>
          <p:nvPr>
            <p:ph type="pic" sz="quarter" idx="13"/>
          </p:nvPr>
        </p:nvSpPr>
        <p:spPr>
          <a:xfrm>
            <a:off x="7169130" y="2032879"/>
            <a:ext cx="2764556" cy="2766536"/>
          </a:xfrm>
          <a:custGeom>
            <a:avLst/>
            <a:gdLst>
              <a:gd name="connsiteX0" fmla="*/ 1382278 w 2764556"/>
              <a:gd name="connsiteY0" fmla="*/ 0 h 2766536"/>
              <a:gd name="connsiteX1" fmla="*/ 2764556 w 2764556"/>
              <a:gd name="connsiteY1" fmla="*/ 1383268 h 2766536"/>
              <a:gd name="connsiteX2" fmla="*/ 1382278 w 2764556"/>
              <a:gd name="connsiteY2" fmla="*/ 2766536 h 2766536"/>
              <a:gd name="connsiteX3" fmla="*/ 0 w 2764556"/>
              <a:gd name="connsiteY3" fmla="*/ 1383268 h 2766536"/>
              <a:gd name="connsiteX4" fmla="*/ 1382278 w 2764556"/>
              <a:gd name="connsiteY4" fmla="*/ 0 h 2766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6">
                <a:moveTo>
                  <a:pt x="1382278" y="0"/>
                </a:moveTo>
                <a:cubicBezTo>
                  <a:pt x="2145689" y="0"/>
                  <a:pt x="2764556" y="619310"/>
                  <a:pt x="2764556" y="1383268"/>
                </a:cubicBezTo>
                <a:cubicBezTo>
                  <a:pt x="2764556" y="2147226"/>
                  <a:pt x="2145689" y="2766536"/>
                  <a:pt x="1382278" y="2766536"/>
                </a:cubicBezTo>
                <a:cubicBezTo>
                  <a:pt x="618867" y="2766536"/>
                  <a:pt x="0" y="2147226"/>
                  <a:pt x="0" y="1383268"/>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2988259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6" presetClass="emph" presetSubtype="0" repeatCount="indefinite" autoRev="1" fill="hold" grpId="1" nodeType="withEffect">
                                  <p:stCondLst>
                                    <p:cond delay="750"/>
                                  </p:stCondLst>
                                  <p:childTnLst>
                                    <p:animScale>
                                      <p:cBhvr>
                                        <p:cTn id="10" dur="2000" fill="hold"/>
                                        <p:tgtEl>
                                          <p:spTgt spid="13"/>
                                        </p:tgtEl>
                                      </p:cBhvr>
                                      <p:by x="120000" y="120000"/>
                                    </p:animScale>
                                  </p:childTnLst>
                                </p:cTn>
                              </p:par>
                              <p:par>
                                <p:cTn id="11" presetID="2" presetClass="entr" presetSubtype="4" decel="10000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750" fill="hold"/>
                                        <p:tgtEl>
                                          <p:spTgt spid="14"/>
                                        </p:tgtEl>
                                        <p:attrNameLst>
                                          <p:attrName>ppt_x</p:attrName>
                                        </p:attrNameLst>
                                      </p:cBhvr>
                                      <p:tavLst>
                                        <p:tav tm="0">
                                          <p:val>
                                            <p:strVal val="#ppt_x"/>
                                          </p:val>
                                        </p:tav>
                                        <p:tav tm="100000">
                                          <p:val>
                                            <p:strVal val="#ppt_x"/>
                                          </p:val>
                                        </p:tav>
                                      </p:tavLst>
                                    </p:anim>
                                    <p:anim calcmode="lin" valueType="num">
                                      <p:cBhvr additive="base">
                                        <p:cTn id="14"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Push from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441F79E-4ECA-445F-8897-89DCFC9DEBED}"/>
              </a:ext>
            </a:extLst>
          </p:cNvPr>
          <p:cNvSpPr>
            <a:spLocks noGrp="1"/>
          </p:cNvSpPr>
          <p:nvPr>
            <p:ph type="pic" sz="quarter" idx="14"/>
          </p:nvPr>
        </p:nvSpPr>
        <p:spPr>
          <a:xfrm>
            <a:off x="6103253" y="2"/>
            <a:ext cx="6088747" cy="6857998"/>
          </a:xfrm>
          <a:custGeom>
            <a:avLst/>
            <a:gdLst>
              <a:gd name="connsiteX0" fmla="*/ 6088747 w 6088747"/>
              <a:gd name="connsiteY0" fmla="*/ 0 h 6857998"/>
              <a:gd name="connsiteX1" fmla="*/ 6088747 w 6088747"/>
              <a:gd name="connsiteY1" fmla="*/ 6857998 h 6857998"/>
              <a:gd name="connsiteX2" fmla="*/ 0 w 6088747"/>
              <a:gd name="connsiteY2" fmla="*/ 6857998 h 6857998"/>
            </a:gdLst>
            <a:ahLst/>
            <a:cxnLst>
              <a:cxn ang="0">
                <a:pos x="connsiteX0" y="connsiteY0"/>
              </a:cxn>
              <a:cxn ang="0">
                <a:pos x="connsiteX1" y="connsiteY1"/>
              </a:cxn>
              <a:cxn ang="0">
                <a:pos x="connsiteX2" y="connsiteY2"/>
              </a:cxn>
            </a:cxnLst>
            <a:rect l="l" t="t" r="r" b="b"/>
            <a:pathLst>
              <a:path w="6088747" h="6857998">
                <a:moveTo>
                  <a:pt x="6088747" y="0"/>
                </a:moveTo>
                <a:lnTo>
                  <a:pt x="6088747" y="6857998"/>
                </a:lnTo>
                <a:lnTo>
                  <a:pt x="0" y="6857998"/>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
        <p:nvSpPr>
          <p:cNvPr id="9" name="Picture Placeholder 8">
            <a:extLst>
              <a:ext uri="{FF2B5EF4-FFF2-40B4-BE49-F238E27FC236}">
                <a16:creationId xmlns:a16="http://schemas.microsoft.com/office/drawing/2014/main" id="{F9BB5957-3B3B-4DBF-97A6-D533F18067D7}"/>
              </a:ext>
            </a:extLst>
          </p:cNvPr>
          <p:cNvSpPr>
            <a:spLocks noGrp="1"/>
          </p:cNvSpPr>
          <p:nvPr>
            <p:ph type="pic" sz="quarter" idx="15"/>
          </p:nvPr>
        </p:nvSpPr>
        <p:spPr>
          <a:xfrm>
            <a:off x="7169130" y="2058588"/>
            <a:ext cx="2764556" cy="2766534"/>
          </a:xfrm>
          <a:custGeom>
            <a:avLst/>
            <a:gdLst>
              <a:gd name="connsiteX0" fmla="*/ 1382278 w 2764556"/>
              <a:gd name="connsiteY0" fmla="*/ 0 h 2766534"/>
              <a:gd name="connsiteX1" fmla="*/ 2764556 w 2764556"/>
              <a:gd name="connsiteY1" fmla="*/ 1383267 h 2766534"/>
              <a:gd name="connsiteX2" fmla="*/ 1382278 w 2764556"/>
              <a:gd name="connsiteY2" fmla="*/ 2766534 h 2766534"/>
              <a:gd name="connsiteX3" fmla="*/ 0 w 2764556"/>
              <a:gd name="connsiteY3" fmla="*/ 1383267 h 2766534"/>
              <a:gd name="connsiteX4" fmla="*/ 1382278 w 2764556"/>
              <a:gd name="connsiteY4" fmla="*/ 0 h 276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556" h="2766534">
                <a:moveTo>
                  <a:pt x="1382278" y="0"/>
                </a:moveTo>
                <a:cubicBezTo>
                  <a:pt x="2145689" y="0"/>
                  <a:pt x="2764556" y="619310"/>
                  <a:pt x="2764556" y="1383267"/>
                </a:cubicBezTo>
                <a:cubicBezTo>
                  <a:pt x="2764556" y="2147224"/>
                  <a:pt x="2145689" y="2766534"/>
                  <a:pt x="1382278" y="2766534"/>
                </a:cubicBezTo>
                <a:cubicBezTo>
                  <a:pt x="618867" y="2766534"/>
                  <a:pt x="0" y="2147224"/>
                  <a:pt x="0" y="1383267"/>
                </a:cubicBezTo>
                <a:cubicBezTo>
                  <a:pt x="0" y="619310"/>
                  <a:pt x="618867" y="0"/>
                  <a:pt x="1382278" y="0"/>
                </a:cubicBez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8592951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1+#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6" presetClass="emph" presetSubtype="0" repeatCount="indefinite" autoRev="1" fill="hold" grpId="1" nodeType="withEffect">
                                  <p:stCondLst>
                                    <p:cond delay="750"/>
                                  </p:stCondLst>
                                  <p:childTnLst>
                                    <p:animScale>
                                      <p:cBhvr>
                                        <p:cTn id="14" dur="20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Push from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2775480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Push from to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22853601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9_Push from botto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0"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1932110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0 L -0.16042 -0.00093 " pathEditMode="relative" rAng="0" ptsTypes="AA">
                                      <p:cBhvr>
                                        <p:cTn id="6" dur="3000" fill="hold"/>
                                        <p:tgtEl>
                                          <p:spTgt spid="4"/>
                                        </p:tgtEl>
                                        <p:attrNameLst>
                                          <p:attrName>ppt_x</p:attrName>
                                          <p:attrName>ppt_y</p:attrName>
                                        </p:attrNameLst>
                                      </p:cBhvr>
                                      <p:rCtr x="-802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Push from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C244F0-9364-438B-A752-A8B56DD4506D}"/>
              </a:ext>
            </a:extLst>
          </p:cNvPr>
          <p:cNvSpPr>
            <a:spLocks noGrp="1"/>
          </p:cNvSpPr>
          <p:nvPr>
            <p:ph type="pic" sz="quarter" idx="10"/>
          </p:nvPr>
        </p:nvSpPr>
        <p:spPr>
          <a:xfrm>
            <a:off x="-1915886" y="-1"/>
            <a:ext cx="14107886" cy="6858001"/>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tx1"/>
            </a:fgClr>
            <a:bgClr>
              <a:schemeClr val="bg1"/>
            </a:bgClr>
          </a:pattFill>
        </p:spPr>
        <p:txBody>
          <a:bodyPr wrap="square" anchor="ctr">
            <a:noAutofit/>
          </a:bodyPr>
          <a:lstStyle>
            <a:lvl1pPr marL="0" indent="0" algn="ctr">
              <a:buNone/>
              <a:defRPr sz="1600">
                <a:latin typeface="Raleway" panose="020B0503030101060003" pitchFamily="34" charset="0"/>
              </a:defRPr>
            </a:lvl1pPr>
          </a:lstStyle>
          <a:p>
            <a:endParaRPr lang="id-ID"/>
          </a:p>
        </p:txBody>
      </p:sp>
    </p:spTree>
    <p:extLst>
      <p:ext uri="{BB962C8B-B14F-4D97-AF65-F5344CB8AC3E}">
        <p14:creationId xmlns:p14="http://schemas.microsoft.com/office/powerpoint/2010/main" val="377008935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16667E-6 0 L 0.15795 0 " pathEditMode="relative" rAng="0" ptsTypes="AA">
                                      <p:cBhvr>
                                        <p:cTn id="6" dur="3000" fill="hold"/>
                                        <p:tgtEl>
                                          <p:spTgt spid="4"/>
                                        </p:tgtEl>
                                        <p:attrNameLst>
                                          <p:attrName>ppt_x</p:attrName>
                                          <p:attrName>ppt_y</p:attrName>
                                        </p:attrNameLst>
                                      </p:cBhvr>
                                      <p:rCtr x="7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07" Type="http://schemas.openxmlformats.org/officeDocument/2006/relationships/slideLayout" Target="../slideLayouts/slideLayout120.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slideLayout" Target="../slideLayouts/slideLayout79.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87" Type="http://schemas.openxmlformats.org/officeDocument/2006/relationships/slideLayout" Target="../slideLayouts/slideLayout100.xml"/><Relationship Id="rId102" Type="http://schemas.openxmlformats.org/officeDocument/2006/relationships/slideLayout" Target="../slideLayouts/slideLayout115.xml"/><Relationship Id="rId110" Type="http://schemas.openxmlformats.org/officeDocument/2006/relationships/slideLayout" Target="../slideLayouts/slideLayout123.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90" Type="http://schemas.openxmlformats.org/officeDocument/2006/relationships/slideLayout" Target="../slideLayouts/slideLayout103.xml"/><Relationship Id="rId95" Type="http://schemas.openxmlformats.org/officeDocument/2006/relationships/slideLayout" Target="../slideLayouts/slideLayout108.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113"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103" Type="http://schemas.openxmlformats.org/officeDocument/2006/relationships/slideLayout" Target="../slideLayouts/slideLayout116.xml"/><Relationship Id="rId108" Type="http://schemas.openxmlformats.org/officeDocument/2006/relationships/slideLayout" Target="../slideLayouts/slideLayout121.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91" Type="http://schemas.openxmlformats.org/officeDocument/2006/relationships/slideLayout" Target="../slideLayouts/slideLayout104.xml"/><Relationship Id="rId96" Type="http://schemas.openxmlformats.org/officeDocument/2006/relationships/slideLayout" Target="../slideLayouts/slideLayout109.xml"/><Relationship Id="rId111" Type="http://schemas.openxmlformats.org/officeDocument/2006/relationships/slideLayout" Target="../slideLayouts/slideLayout12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6" Type="http://schemas.openxmlformats.org/officeDocument/2006/relationships/slideLayout" Target="../slideLayouts/slideLayout119.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109" Type="http://schemas.openxmlformats.org/officeDocument/2006/relationships/slideLayout" Target="../slideLayouts/slideLayout12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04" Type="http://schemas.openxmlformats.org/officeDocument/2006/relationships/slideLayout" Target="../slideLayouts/slideLayout117.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3.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9CDCD2-40A4-415C-A099-4AE6D6AA14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2ECC0B-AFE6-46F1-B6B3-33AA925BE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930A6-202E-4916-ADEA-B2EA7A7447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A894D-782E-409C-B376-E22EF92979BC}" type="datetimeFigureOut">
              <a:rPr lang="en-US" smtClean="0"/>
              <a:t>1/25/2021</a:t>
            </a:fld>
            <a:endParaRPr lang="en-US"/>
          </a:p>
        </p:txBody>
      </p:sp>
      <p:sp>
        <p:nvSpPr>
          <p:cNvPr id="5" name="Footer Placeholder 4">
            <a:extLst>
              <a:ext uri="{FF2B5EF4-FFF2-40B4-BE49-F238E27FC236}">
                <a16:creationId xmlns:a16="http://schemas.microsoft.com/office/drawing/2014/main" id="{15DCD990-696A-4D6D-8BFC-43B35AE030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551472-1A92-4E94-A392-A39D424EDA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316C7-FBF4-41CA-BB20-53F8045058FC}" type="slidenum">
              <a:rPr lang="en-US" smtClean="0"/>
              <a:t>‹#›</a:t>
            </a:fld>
            <a:endParaRPr lang="en-US"/>
          </a:p>
        </p:txBody>
      </p:sp>
    </p:spTree>
    <p:extLst>
      <p:ext uri="{BB962C8B-B14F-4D97-AF65-F5344CB8AC3E}">
        <p14:creationId xmlns:p14="http://schemas.microsoft.com/office/powerpoint/2010/main" val="220150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5" r:id="rId12"/>
    <p:sldLayoutId id="21474837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A070E-BF50-437B-BCCA-552873133E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a:extLst>
              <a:ext uri="{FF2B5EF4-FFF2-40B4-BE49-F238E27FC236}">
                <a16:creationId xmlns:a16="http://schemas.microsoft.com/office/drawing/2014/main" id="{8C451630-2F22-4208-859B-489EBEBEFF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a:extLst>
              <a:ext uri="{FF2B5EF4-FFF2-40B4-BE49-F238E27FC236}">
                <a16:creationId xmlns:a16="http://schemas.microsoft.com/office/drawing/2014/main" id="{009E49A5-EBD4-4116-9E15-3E83D17FE5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Light" panose="020F0502020204030203" pitchFamily="34" charset="0"/>
              </a:defRPr>
            </a:lvl1pPr>
          </a:lstStyle>
          <a:p>
            <a:fld id="{7AB9EEBB-2403-46BF-B1A3-17DABE38CBED}" type="datetimeFigureOut">
              <a:rPr lang="id-ID" smtClean="0"/>
              <a:pPr/>
              <a:t>25/01/2021</a:t>
            </a:fld>
            <a:endParaRPr lang="id-ID" dirty="0"/>
          </a:p>
        </p:txBody>
      </p:sp>
      <p:sp>
        <p:nvSpPr>
          <p:cNvPr id="5" name="Footer Placeholder 4">
            <a:extLst>
              <a:ext uri="{FF2B5EF4-FFF2-40B4-BE49-F238E27FC236}">
                <a16:creationId xmlns:a16="http://schemas.microsoft.com/office/drawing/2014/main" id="{C105A035-F201-4F49-8126-0366830DA9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Light" panose="020F0502020204030203" pitchFamily="34" charset="0"/>
              </a:defRPr>
            </a:lvl1pPr>
          </a:lstStyle>
          <a:p>
            <a:endParaRPr lang="id-ID" dirty="0"/>
          </a:p>
        </p:txBody>
      </p:sp>
      <p:sp>
        <p:nvSpPr>
          <p:cNvPr id="6" name="Slide Number Placeholder 5">
            <a:extLst>
              <a:ext uri="{FF2B5EF4-FFF2-40B4-BE49-F238E27FC236}">
                <a16:creationId xmlns:a16="http://schemas.microsoft.com/office/drawing/2014/main" id="{47EB18F6-5519-4267-92E5-4AD17F224E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Light" panose="020F0502020204030203" pitchFamily="34" charset="0"/>
              </a:defRPr>
            </a:lvl1pPr>
          </a:lstStyle>
          <a:p>
            <a:fld id="{3B1B209E-7179-4004-BCCB-C1F62C82D181}" type="slidenum">
              <a:rPr lang="id-ID" smtClean="0"/>
              <a:pPr/>
              <a:t>‹#›</a:t>
            </a:fld>
            <a:endParaRPr lang="id-ID" dirty="0"/>
          </a:p>
        </p:txBody>
      </p:sp>
    </p:spTree>
    <p:extLst>
      <p:ext uri="{BB962C8B-B14F-4D97-AF65-F5344CB8AC3E}">
        <p14:creationId xmlns:p14="http://schemas.microsoft.com/office/powerpoint/2010/main" val="3529415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Lst>
  <p:txStyles>
    <p:titleStyle>
      <a:lvl1pPr algn="l" defTabSz="914400" rtl="0" eaLnBrk="1" latinLnBrk="0" hangingPunct="1">
        <a:lnSpc>
          <a:spcPct val="90000"/>
        </a:lnSpc>
        <a:spcBef>
          <a:spcPct val="0"/>
        </a:spcBef>
        <a:buNone/>
        <a:defRPr sz="4400" kern="1200">
          <a:solidFill>
            <a:schemeClr val="tx1"/>
          </a:solidFill>
          <a:latin typeface="Lato Light" panose="020F050202020403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Light"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Light"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Light"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1/25/2021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390063000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2.xml"/></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9.xml"/><Relationship Id="rId6" Type="http://schemas.openxmlformats.org/officeDocument/2006/relationships/image" Target="../media/image9.png"/><Relationship Id="rId5" Type="http://schemas.openxmlformats.org/officeDocument/2006/relationships/image" Target="../media/image8.jfif"/><Relationship Id="rId4" Type="http://schemas.openxmlformats.org/officeDocument/2006/relationships/image" Target="../media/image7.jf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6B06F057-2E9F-4ECB-A9D7-91F3320DA08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5596" b="15596"/>
          <a:stretch>
            <a:fillRect/>
          </a:stretch>
        </p:blipFill>
        <p:spPr>
          <a:xfrm>
            <a:off x="6526924" y="1439808"/>
            <a:ext cx="5665076" cy="3978275"/>
          </a:xfrm>
        </p:spPr>
      </p:pic>
      <p:sp>
        <p:nvSpPr>
          <p:cNvPr id="5" name="Rectangle 4">
            <a:extLst>
              <a:ext uri="{FF2B5EF4-FFF2-40B4-BE49-F238E27FC236}">
                <a16:creationId xmlns:a16="http://schemas.microsoft.com/office/drawing/2014/main" id="{FFB4EB27-C2CA-41CF-AC12-2AB1BE972571}"/>
              </a:ext>
            </a:extLst>
          </p:cNvPr>
          <p:cNvSpPr/>
          <p:nvPr/>
        </p:nvSpPr>
        <p:spPr>
          <a:xfrm>
            <a:off x="1571154" y="1439808"/>
            <a:ext cx="4955770" cy="3978166"/>
          </a:xfrm>
          <a:prstGeom prst="rect">
            <a:avLst/>
          </a:prstGeom>
          <a:solidFill>
            <a:srgbClr val="6FB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6" name="TextBox 5">
            <a:extLst>
              <a:ext uri="{FF2B5EF4-FFF2-40B4-BE49-F238E27FC236}">
                <a16:creationId xmlns:a16="http://schemas.microsoft.com/office/drawing/2014/main" id="{15476272-BF24-47BC-A4EE-68B7442F2D3A}"/>
              </a:ext>
            </a:extLst>
          </p:cNvPr>
          <p:cNvSpPr txBox="1"/>
          <p:nvPr/>
        </p:nvSpPr>
        <p:spPr>
          <a:xfrm>
            <a:off x="1920983" y="1777959"/>
            <a:ext cx="3884286" cy="400110"/>
          </a:xfrm>
          <a:prstGeom prst="rect">
            <a:avLst/>
          </a:prstGeom>
          <a:noFill/>
        </p:spPr>
        <p:txBody>
          <a:bodyPr wrap="square" rtlCol="0">
            <a:spAutoFit/>
          </a:bodyPr>
          <a:lstStyle/>
          <a:p>
            <a:r>
              <a:rPr lang="id-ID" sz="2000" dirty="0">
                <a:solidFill>
                  <a:schemeClr val="bg1"/>
                </a:solidFill>
                <a:latin typeface="Raleway ExtraBold" panose="020B0903030101060003" pitchFamily="34" charset="0"/>
              </a:rPr>
              <a:t>Welcome </a:t>
            </a:r>
            <a:r>
              <a:rPr lang="en-US" sz="2000" dirty="0">
                <a:solidFill>
                  <a:schemeClr val="bg1"/>
                </a:solidFill>
                <a:latin typeface="Raleway ExtraBold" panose="020B0903030101060003" pitchFamily="34" charset="0"/>
              </a:rPr>
              <a:t>Project</a:t>
            </a:r>
            <a:endParaRPr lang="id-ID" sz="2000" dirty="0">
              <a:solidFill>
                <a:schemeClr val="bg1"/>
              </a:solidFill>
              <a:latin typeface="Raleway ExtraBold" panose="020B0903030101060003" pitchFamily="34" charset="0"/>
            </a:endParaRPr>
          </a:p>
        </p:txBody>
      </p:sp>
      <p:sp>
        <p:nvSpPr>
          <p:cNvPr id="8" name="TextBox 7">
            <a:extLst>
              <a:ext uri="{FF2B5EF4-FFF2-40B4-BE49-F238E27FC236}">
                <a16:creationId xmlns:a16="http://schemas.microsoft.com/office/drawing/2014/main" id="{2F20CC0C-0E7D-4CA8-829A-92540C2236EA}"/>
              </a:ext>
            </a:extLst>
          </p:cNvPr>
          <p:cNvSpPr txBox="1"/>
          <p:nvPr/>
        </p:nvSpPr>
        <p:spPr>
          <a:xfrm>
            <a:off x="1920983" y="2335845"/>
            <a:ext cx="4172746" cy="1200329"/>
          </a:xfrm>
          <a:prstGeom prst="rect">
            <a:avLst/>
          </a:prstGeom>
          <a:noFill/>
        </p:spPr>
        <p:txBody>
          <a:bodyPr wrap="square" rtlCol="0">
            <a:spAutoFit/>
          </a:bodyPr>
          <a:lstStyle>
            <a:defPPr>
              <a:defRPr lang="vi-VN"/>
            </a:defPPr>
            <a:lvl1pPr>
              <a:defRPr sz="4000">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id-ID" sz="3600" dirty="0">
                <a:latin typeface="Museo 700"/>
              </a:rPr>
              <a:t>USER SEGMENTATION</a:t>
            </a:r>
          </a:p>
        </p:txBody>
      </p:sp>
      <p:sp>
        <p:nvSpPr>
          <p:cNvPr id="9" name="Rectangle 8">
            <a:extLst>
              <a:ext uri="{FF2B5EF4-FFF2-40B4-BE49-F238E27FC236}">
                <a16:creationId xmlns:a16="http://schemas.microsoft.com/office/drawing/2014/main" id="{F7155D5C-3AEE-42C5-8D43-05889D1AB62B}"/>
              </a:ext>
            </a:extLst>
          </p:cNvPr>
          <p:cNvSpPr/>
          <p:nvPr/>
        </p:nvSpPr>
        <p:spPr>
          <a:xfrm>
            <a:off x="417286" y="1439917"/>
            <a:ext cx="319852" cy="3978166"/>
          </a:xfrm>
          <a:prstGeom prst="rect">
            <a:avLst/>
          </a:prstGeom>
          <a:solidFill>
            <a:srgbClr val="6FB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cxnSp>
        <p:nvCxnSpPr>
          <p:cNvPr id="10" name="Straight Connector 9">
            <a:extLst>
              <a:ext uri="{FF2B5EF4-FFF2-40B4-BE49-F238E27FC236}">
                <a16:creationId xmlns:a16="http://schemas.microsoft.com/office/drawing/2014/main" id="{F2F8D088-E359-4C0F-8D0F-6223E060747A}"/>
              </a:ext>
            </a:extLst>
          </p:cNvPr>
          <p:cNvCxnSpPr>
            <a:cxnSpLocks/>
          </p:cNvCxnSpPr>
          <p:nvPr/>
        </p:nvCxnSpPr>
        <p:spPr>
          <a:xfrm>
            <a:off x="2048933" y="3776134"/>
            <a:ext cx="3327400" cy="0"/>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EB5D8BE-2D3C-47EE-9831-C907D8834083}"/>
              </a:ext>
            </a:extLst>
          </p:cNvPr>
          <p:cNvGrpSpPr/>
          <p:nvPr/>
        </p:nvGrpSpPr>
        <p:grpSpPr>
          <a:xfrm>
            <a:off x="1571154" y="6021755"/>
            <a:ext cx="1134676" cy="275563"/>
            <a:chOff x="7080422" y="5456695"/>
            <a:chExt cx="1134676" cy="275563"/>
          </a:xfrm>
        </p:grpSpPr>
        <p:sp>
          <p:nvSpPr>
            <p:cNvPr id="16" name="Rectangle: Rounded Corners 15">
              <a:extLst>
                <a:ext uri="{FF2B5EF4-FFF2-40B4-BE49-F238E27FC236}">
                  <a16:creationId xmlns:a16="http://schemas.microsoft.com/office/drawing/2014/main" id="{E38428B4-5B8A-40A5-BB83-5D4A6617F9A5}"/>
                </a:ext>
              </a:extLst>
            </p:cNvPr>
            <p:cNvSpPr>
              <a:spLocks/>
            </p:cNvSpPr>
            <p:nvPr/>
          </p:nvSpPr>
          <p:spPr bwMode="auto">
            <a:xfrm rot="16200000">
              <a:off x="7519117" y="5018000"/>
              <a:ext cx="257285" cy="1134676"/>
            </a:xfrm>
            <a:prstGeom prst="roundRect">
              <a:avLst>
                <a:gd name="adj" fmla="val 12979"/>
              </a:avLst>
            </a:prstGeom>
            <a:solidFill>
              <a:srgbClr val="6FBF44"/>
            </a:solidFill>
            <a:ln w="50800">
              <a:noFill/>
            </a:ln>
          </p:spPr>
          <p:txBody>
            <a:bodyPr vert="horz" wrap="square" lIns="91440" tIns="45720" rIns="91440" bIns="45720" numCol="1" anchor="ctr"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600" b="0" i="0" u="none" strike="noStrike" kern="0" cap="none" spc="0" normalizeH="0" baseline="0" noProof="0">
                <a:ln>
                  <a:noFill/>
                </a:ln>
                <a:solidFill>
                  <a:srgbClr val="000000"/>
                </a:solidFill>
                <a:effectLst/>
                <a:uLnTx/>
                <a:uFillTx/>
                <a:latin typeface="Poppins"/>
              </a:endParaRPr>
            </a:p>
          </p:txBody>
        </p:sp>
        <p:sp>
          <p:nvSpPr>
            <p:cNvPr id="17" name="Rectangle 16">
              <a:extLst>
                <a:ext uri="{FF2B5EF4-FFF2-40B4-BE49-F238E27FC236}">
                  <a16:creationId xmlns:a16="http://schemas.microsoft.com/office/drawing/2014/main" id="{6C4EF753-D1BC-4622-9FD7-1071D746B87F}"/>
                </a:ext>
              </a:extLst>
            </p:cNvPr>
            <p:cNvSpPr/>
            <p:nvPr/>
          </p:nvSpPr>
          <p:spPr>
            <a:xfrm>
              <a:off x="7256466" y="5486037"/>
              <a:ext cx="782587" cy="246221"/>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Poppins"/>
                  <a:cs typeface="Poppins" panose="00000500000000000000" pitchFamily="50" charset="0"/>
                </a:rPr>
                <a:t>start now</a:t>
              </a:r>
              <a:endParaRPr kumimoji="0" lang="en-ID" sz="1000" b="0" i="0" u="none" strike="noStrike" kern="0" cap="none" spc="0" normalizeH="0" baseline="0" noProof="0" dirty="0">
                <a:ln>
                  <a:noFill/>
                </a:ln>
                <a:solidFill>
                  <a:srgbClr val="FFFFFF"/>
                </a:solidFill>
                <a:effectLst/>
                <a:uLnTx/>
                <a:uFillTx/>
                <a:latin typeface="Poppins"/>
              </a:endParaRPr>
            </a:p>
          </p:txBody>
        </p:sp>
      </p:grpSp>
      <p:grpSp>
        <p:nvGrpSpPr>
          <p:cNvPr id="18" name="Group 17">
            <a:extLst>
              <a:ext uri="{FF2B5EF4-FFF2-40B4-BE49-F238E27FC236}">
                <a16:creationId xmlns:a16="http://schemas.microsoft.com/office/drawing/2014/main" id="{54DF9692-9F3B-41AE-A232-9C919D37F086}"/>
              </a:ext>
            </a:extLst>
          </p:cNvPr>
          <p:cNvGrpSpPr/>
          <p:nvPr/>
        </p:nvGrpSpPr>
        <p:grpSpPr>
          <a:xfrm>
            <a:off x="2918912" y="6021755"/>
            <a:ext cx="1134676" cy="275563"/>
            <a:chOff x="8428180" y="5456695"/>
            <a:chExt cx="1134676" cy="275563"/>
          </a:xfrm>
        </p:grpSpPr>
        <p:sp>
          <p:nvSpPr>
            <p:cNvPr id="19" name="Rectangle: Rounded Corners 18">
              <a:extLst>
                <a:ext uri="{FF2B5EF4-FFF2-40B4-BE49-F238E27FC236}">
                  <a16:creationId xmlns:a16="http://schemas.microsoft.com/office/drawing/2014/main" id="{9B8AC81D-A5B7-4036-955B-2991DCAE04F2}"/>
                </a:ext>
              </a:extLst>
            </p:cNvPr>
            <p:cNvSpPr>
              <a:spLocks/>
            </p:cNvSpPr>
            <p:nvPr/>
          </p:nvSpPr>
          <p:spPr bwMode="auto">
            <a:xfrm rot="16200000">
              <a:off x="8866875" y="5018000"/>
              <a:ext cx="257285" cy="1134676"/>
            </a:xfrm>
            <a:prstGeom prst="roundRect">
              <a:avLst>
                <a:gd name="adj" fmla="val 12979"/>
              </a:avLst>
            </a:prstGeom>
            <a:solidFill>
              <a:srgbClr val="FFFFFF">
                <a:lumMod val="75000"/>
              </a:srgbClr>
            </a:solidFill>
            <a:ln w="50800">
              <a:noFill/>
            </a:ln>
          </p:spPr>
          <p:txBody>
            <a:bodyPr vert="horz" wrap="square" lIns="91440" tIns="45720" rIns="91440" bIns="45720" numCol="1" anchor="ctr" anchorCtr="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600" b="0" i="0" u="none" strike="noStrike" kern="0" cap="none" spc="0" normalizeH="0" baseline="0" noProof="0">
                <a:ln>
                  <a:noFill/>
                </a:ln>
                <a:solidFill>
                  <a:srgbClr val="000000"/>
                </a:solidFill>
                <a:effectLst/>
                <a:uLnTx/>
                <a:uFillTx/>
                <a:latin typeface="Poppins"/>
              </a:endParaRPr>
            </a:p>
          </p:txBody>
        </p:sp>
        <p:sp>
          <p:nvSpPr>
            <p:cNvPr id="20" name="Rectangle 19">
              <a:extLst>
                <a:ext uri="{FF2B5EF4-FFF2-40B4-BE49-F238E27FC236}">
                  <a16:creationId xmlns:a16="http://schemas.microsoft.com/office/drawing/2014/main" id="{AF6AC841-C100-4F11-B157-1D674102D5FD}"/>
                </a:ext>
              </a:extLst>
            </p:cNvPr>
            <p:cNvSpPr/>
            <p:nvPr/>
          </p:nvSpPr>
          <p:spPr>
            <a:xfrm>
              <a:off x="8530487" y="5486037"/>
              <a:ext cx="930063" cy="246221"/>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Poppins"/>
                  <a:cs typeface="Poppins" panose="00000500000000000000" pitchFamily="50" charset="0"/>
                </a:rPr>
                <a:t>information</a:t>
              </a:r>
              <a:endParaRPr kumimoji="0" lang="en-ID" sz="1000" b="0" i="0" u="none" strike="noStrike" kern="0" cap="none" spc="0" normalizeH="0" baseline="0" noProof="0">
                <a:ln>
                  <a:noFill/>
                </a:ln>
                <a:solidFill>
                  <a:srgbClr val="FFFFFF"/>
                </a:solidFill>
                <a:effectLst/>
                <a:uLnTx/>
                <a:uFillTx/>
                <a:latin typeface="Poppins"/>
              </a:endParaRPr>
            </a:p>
          </p:txBody>
        </p:sp>
      </p:grpSp>
      <p:sp>
        <p:nvSpPr>
          <p:cNvPr id="21" name="TextBox 20">
            <a:extLst>
              <a:ext uri="{FF2B5EF4-FFF2-40B4-BE49-F238E27FC236}">
                <a16:creationId xmlns:a16="http://schemas.microsoft.com/office/drawing/2014/main" id="{71F97FD2-5CE8-4ECA-AE51-75EBD72821B6}"/>
              </a:ext>
            </a:extLst>
          </p:cNvPr>
          <p:cNvSpPr txBox="1"/>
          <p:nvPr/>
        </p:nvSpPr>
        <p:spPr>
          <a:xfrm>
            <a:off x="2004349" y="3996890"/>
            <a:ext cx="3222169" cy="1200329"/>
          </a:xfrm>
          <a:prstGeom prst="rect">
            <a:avLst/>
          </a:prstGeom>
          <a:noFill/>
        </p:spPr>
        <p:txBody>
          <a:bodyPr wrap="square" rtlCol="0">
            <a:spAutoFit/>
          </a:bodyPr>
          <a:lstStyle/>
          <a:p>
            <a:r>
              <a:rPr lang="en-US" sz="3600" dirty="0">
                <a:solidFill>
                  <a:schemeClr val="bg1"/>
                </a:solidFill>
                <a:latin typeface="Museo 700"/>
                <a:ea typeface="Tahoma" panose="020B0604030504040204" pitchFamily="34" charset="0"/>
                <a:cs typeface="Arial" panose="020B0604020202020204" pitchFamily="34" charset="0"/>
              </a:rPr>
              <a:t>PHÂN TẬP NGƯỜI DÙNG</a:t>
            </a:r>
            <a:endParaRPr lang="id-ID" sz="3600" dirty="0">
              <a:solidFill>
                <a:schemeClr val="bg1"/>
              </a:solidFill>
              <a:latin typeface="Museo 70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168240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250" fill="hold"/>
                                        <p:tgtEl>
                                          <p:spTgt spid="5"/>
                                        </p:tgtEl>
                                        <p:attrNameLst>
                                          <p:attrName>ppt_x</p:attrName>
                                        </p:attrNameLst>
                                      </p:cBhvr>
                                      <p:tavLst>
                                        <p:tav tm="0">
                                          <p:val>
                                            <p:strVal val="0-#ppt_w/2"/>
                                          </p:val>
                                        </p:tav>
                                        <p:tav tm="100000">
                                          <p:val>
                                            <p:strVal val="#ppt_x"/>
                                          </p:val>
                                        </p:tav>
                                      </p:tavLst>
                                    </p:anim>
                                    <p:anim calcmode="lin" valueType="num">
                                      <p:cBhvr additive="base">
                                        <p:cTn id="20" dur="125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250" fill="hold"/>
                                        <p:tgtEl>
                                          <p:spTgt spid="9"/>
                                        </p:tgtEl>
                                        <p:attrNameLst>
                                          <p:attrName>ppt_x</p:attrName>
                                        </p:attrNameLst>
                                      </p:cBhvr>
                                      <p:tavLst>
                                        <p:tav tm="0">
                                          <p:val>
                                            <p:strVal val="0-#ppt_w/2"/>
                                          </p:val>
                                        </p:tav>
                                        <p:tav tm="100000">
                                          <p:val>
                                            <p:strVal val="#ppt_x"/>
                                          </p:val>
                                        </p:tav>
                                      </p:tavLst>
                                    </p:anim>
                                    <p:anim calcmode="lin" valueType="num">
                                      <p:cBhvr additive="base">
                                        <p:cTn id="24" dur="125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ppt_x"/>
                                          </p:val>
                                        </p:tav>
                                        <p:tav tm="100000">
                                          <p:val>
                                            <p:strVal val="#ppt_x"/>
                                          </p:val>
                                        </p:tav>
                                      </p:tavLst>
                                    </p:anim>
                                    <p:anim calcmode="lin" valueType="num">
                                      <p:cBhvr additive="base">
                                        <p:cTn id="36"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animBg="1"/>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8ABD2E-D467-4A7E-92A2-74A029E42B30}"/>
              </a:ext>
            </a:extLst>
          </p:cNvPr>
          <p:cNvSpPr/>
          <p:nvPr/>
        </p:nvSpPr>
        <p:spPr>
          <a:xfrm>
            <a:off x="237423" y="2285929"/>
            <a:ext cx="2575611" cy="4384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Lato Light" panose="020F0502020204030203" pitchFamily="34" charset="0"/>
              <a:ea typeface="+mn-ea"/>
              <a:cs typeface="+mn-cs"/>
            </a:endParaRPr>
          </a:p>
        </p:txBody>
      </p:sp>
      <p:sp>
        <p:nvSpPr>
          <p:cNvPr id="17" name="Rectangle 16">
            <a:extLst>
              <a:ext uri="{FF2B5EF4-FFF2-40B4-BE49-F238E27FC236}">
                <a16:creationId xmlns:a16="http://schemas.microsoft.com/office/drawing/2014/main" id="{379A73F5-1E86-4326-ACB8-F971937DC133}"/>
              </a:ext>
            </a:extLst>
          </p:cNvPr>
          <p:cNvSpPr/>
          <p:nvPr/>
        </p:nvSpPr>
        <p:spPr>
          <a:xfrm>
            <a:off x="6160403" y="2285929"/>
            <a:ext cx="2575611" cy="4384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FFFFF"/>
              </a:solidFill>
              <a:effectLst/>
              <a:uLnTx/>
              <a:uFillTx/>
              <a:latin typeface="Lato Light" panose="020F0502020204030203" pitchFamily="34" charset="0"/>
              <a:ea typeface="+mn-ea"/>
              <a:cs typeface="+mn-cs"/>
            </a:endParaRPr>
          </a:p>
        </p:txBody>
      </p:sp>
      <p:sp>
        <p:nvSpPr>
          <p:cNvPr id="10" name="TextBox 9">
            <a:extLst>
              <a:ext uri="{FF2B5EF4-FFF2-40B4-BE49-F238E27FC236}">
                <a16:creationId xmlns:a16="http://schemas.microsoft.com/office/drawing/2014/main" id="{D7322E41-8D13-4CEE-9411-B07618544448}"/>
              </a:ext>
            </a:extLst>
          </p:cNvPr>
          <p:cNvSpPr txBox="1"/>
          <p:nvPr/>
        </p:nvSpPr>
        <p:spPr>
          <a:xfrm>
            <a:off x="394219" y="3600786"/>
            <a:ext cx="2262018" cy="1754326"/>
          </a:xfrm>
          <a:prstGeom prst="rect">
            <a:avLst/>
          </a:prstGeom>
          <a:noFill/>
        </p:spPr>
        <p:txBody>
          <a:bodyPr wrap="square" rtlCol="0">
            <a:spAutoFit/>
          </a:bodyPr>
          <a:lstStyle/>
          <a:p>
            <a:pPr lvl="0">
              <a:defRPr/>
            </a:pPr>
            <a:r>
              <a:rPr lang="vi-VN" dirty="0">
                <a:solidFill>
                  <a:srgbClr val="FFFFFF"/>
                </a:solidFill>
                <a:latin typeface="Museo 700"/>
              </a:rPr>
              <a:t>Ý tưởng đơn giản nhất về cluster (cụm) là tập hợp các điểm ở gần nhau trong một không gian nào đó </a:t>
            </a:r>
            <a:r>
              <a:rPr lang="en-US" dirty="0" err="1">
                <a:solidFill>
                  <a:srgbClr val="FFFFFF"/>
                </a:solidFill>
                <a:latin typeface="Museo 700"/>
              </a:rPr>
              <a:t>về</a:t>
            </a:r>
            <a:r>
              <a:rPr lang="en-US" dirty="0">
                <a:solidFill>
                  <a:srgbClr val="FFFFFF"/>
                </a:solidFill>
                <a:latin typeface="Museo 700"/>
              </a:rPr>
              <a:t> </a:t>
            </a:r>
            <a:r>
              <a:rPr lang="en-US" dirty="0" err="1">
                <a:solidFill>
                  <a:srgbClr val="FFFFFF"/>
                </a:solidFill>
                <a:latin typeface="Museo 700"/>
              </a:rPr>
              <a:t>cùng</a:t>
            </a:r>
            <a:r>
              <a:rPr lang="en-US" dirty="0">
                <a:solidFill>
                  <a:srgbClr val="FFFFFF"/>
                </a:solidFill>
                <a:latin typeface="Museo 700"/>
              </a:rPr>
              <a:t> 1 cluster</a:t>
            </a:r>
            <a:endParaRPr lang="vi-VN" dirty="0">
              <a:solidFill>
                <a:srgbClr val="FFFFFF"/>
              </a:solidFill>
              <a:latin typeface="Museo 700"/>
            </a:endParaRPr>
          </a:p>
        </p:txBody>
      </p:sp>
      <p:sp>
        <p:nvSpPr>
          <p:cNvPr id="13" name="TextBox 12">
            <a:extLst>
              <a:ext uri="{FF2B5EF4-FFF2-40B4-BE49-F238E27FC236}">
                <a16:creationId xmlns:a16="http://schemas.microsoft.com/office/drawing/2014/main" id="{7E07D658-A68F-455D-A4C6-3DFA40CE9329}"/>
              </a:ext>
            </a:extLst>
          </p:cNvPr>
          <p:cNvSpPr txBox="1"/>
          <p:nvPr/>
        </p:nvSpPr>
        <p:spPr>
          <a:xfrm>
            <a:off x="6321693" y="3077565"/>
            <a:ext cx="2252126" cy="2800767"/>
          </a:xfrm>
          <a:prstGeom prst="rect">
            <a:avLst/>
          </a:prstGeom>
          <a:noFill/>
        </p:spPr>
        <p:txBody>
          <a:bodyPr wrap="square" rtlCol="0">
            <a:spAutoFit/>
          </a:bodyPr>
          <a:lstStyle/>
          <a:p>
            <a:pPr lvl="0"/>
            <a:r>
              <a:rPr lang="vi-VN" sz="1600" dirty="0">
                <a:solidFill>
                  <a:srgbClr val="FFFFFF"/>
                </a:solidFill>
                <a:latin typeface="Museo 700"/>
              </a:rPr>
              <a:t>Giả sử mỗi cluster có một điểm đại diện (center). Và những điểm xung quanh mỗi center thuộc vào cùng nhóm với center đó. Một cách đơn giản nhất, xét một điểm bất kỳ, ta xét xem điểm đó gần với center nào nhất thì nó thuộc về cùng nhóm với center đó</a:t>
            </a:r>
          </a:p>
        </p:txBody>
      </p:sp>
      <p:sp>
        <p:nvSpPr>
          <p:cNvPr id="18" name="Freeform 7">
            <a:extLst>
              <a:ext uri="{FF2B5EF4-FFF2-40B4-BE49-F238E27FC236}">
                <a16:creationId xmlns:a16="http://schemas.microsoft.com/office/drawing/2014/main" id="{AF7BEADA-B1DA-4B7B-9C7B-9B92EE4041AF}"/>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B54F9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4</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9" name="TextBox 18">
            <a:extLst>
              <a:ext uri="{FF2B5EF4-FFF2-40B4-BE49-F238E27FC236}">
                <a16:creationId xmlns:a16="http://schemas.microsoft.com/office/drawing/2014/main" id="{86FDFC20-D874-45B1-9B6E-114023A9D1BA}"/>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Modelling</a:t>
            </a:r>
          </a:p>
        </p:txBody>
      </p:sp>
      <p:sp>
        <p:nvSpPr>
          <p:cNvPr id="20" name="Freeform 26">
            <a:extLst>
              <a:ext uri="{FF2B5EF4-FFF2-40B4-BE49-F238E27FC236}">
                <a16:creationId xmlns:a16="http://schemas.microsoft.com/office/drawing/2014/main" id="{5CEB5397-6087-43FB-BA12-E51E911EF2DD}"/>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rgbClr val="FFFFFF"/>
                </a:solidFill>
                <a:latin typeface="Museo 700"/>
              </a:rPr>
              <a:t>K-mean clustering algorithm</a:t>
            </a:r>
          </a:p>
        </p:txBody>
      </p:sp>
      <p:pic>
        <p:nvPicPr>
          <p:cNvPr id="21" name="Picture 4" descr="Bài 15: Thuật Toán K-Means Clustering - Dat Hoang's Blog">
            <a:extLst>
              <a:ext uri="{FF2B5EF4-FFF2-40B4-BE49-F238E27FC236}">
                <a16:creationId xmlns:a16="http://schemas.microsoft.com/office/drawing/2014/main" id="{0DBDCEEB-0EF0-4F11-BAD9-7EB0D5C81DB3}"/>
              </a:ext>
            </a:extLst>
          </p:cNvPr>
          <p:cNvPicPr>
            <a:picLocks noGrp="1" noChangeAspect="1" noChangeArrowheads="1" noCrop="1"/>
          </p:cNvPicPr>
          <p:nvPr>
            <p:ph type="pic" sz="quarter" idx="11"/>
          </p:nvPr>
        </p:nvPicPr>
        <p:blipFill>
          <a:blip r:embed="rId3">
            <a:extLst>
              <a:ext uri="{28A0092B-C50C-407E-A947-70E740481C1C}">
                <a14:useLocalDpi xmlns:a14="http://schemas.microsoft.com/office/drawing/2010/main" val="0"/>
              </a:ext>
            </a:extLst>
          </a:blip>
          <a:srcRect l="23090" r="23090"/>
          <a:stretch>
            <a:fillRect/>
          </a:stretch>
        </p:blipFill>
        <p:spPr bwMode="auto">
          <a:xfrm>
            <a:off x="2884488" y="2286000"/>
            <a:ext cx="3146425" cy="43846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ata Science Struggle: Introduction to K-means: Algorithm and Visualization  with Julia from scratch">
            <a:extLst>
              <a:ext uri="{FF2B5EF4-FFF2-40B4-BE49-F238E27FC236}">
                <a16:creationId xmlns:a16="http://schemas.microsoft.com/office/drawing/2014/main" id="{6B9D4D7F-A8CF-41B7-BF0E-80DB37D7DB14}"/>
              </a:ext>
            </a:extLst>
          </p:cNvPr>
          <p:cNvPicPr>
            <a:picLocks noGrp="1" noChangeAspect="1" noChangeArrowheads="1" noCrop="1"/>
          </p:cNvPicPr>
          <p:nvPr>
            <p:ph type="pic" sz="quarter" idx="12"/>
          </p:nvPr>
        </p:nvPicPr>
        <p:blipFill>
          <a:blip r:embed="rId4">
            <a:extLst>
              <a:ext uri="{28A0092B-C50C-407E-A947-70E740481C1C}">
                <a14:useLocalDpi xmlns:a14="http://schemas.microsoft.com/office/drawing/2010/main" val="0"/>
              </a:ext>
            </a:extLst>
          </a:blip>
          <a:srcRect l="22914" r="22914"/>
          <a:stretch>
            <a:fillRect/>
          </a:stretch>
        </p:blipFill>
        <p:spPr bwMode="auto">
          <a:xfrm>
            <a:off x="8864600" y="2286000"/>
            <a:ext cx="3167063" cy="438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4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950" fill="hold"/>
                                        <p:tgtEl>
                                          <p:spTgt spid="20"/>
                                        </p:tgtEl>
                                        <p:attrNameLst>
                                          <p:attrName>ppt_x</p:attrName>
                                        </p:attrNameLst>
                                      </p:cBhvr>
                                      <p:tavLst>
                                        <p:tav tm="0">
                                          <p:val>
                                            <p:strVal val="0-#ppt_w/2"/>
                                          </p:val>
                                        </p:tav>
                                        <p:tav tm="100000">
                                          <p:val>
                                            <p:strVal val="#ppt_x"/>
                                          </p:val>
                                        </p:tav>
                                      </p:tavLst>
                                    </p:anim>
                                    <p:anim calcmode="lin" valueType="num">
                                      <p:cBhvr additive="base">
                                        <p:cTn id="8" dur="9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ppt_x"/>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750" fill="hold"/>
                                        <p:tgtEl>
                                          <p:spTgt spid="18"/>
                                        </p:tgtEl>
                                        <p:attrNameLst>
                                          <p:attrName>ppt_w</p:attrName>
                                        </p:attrNameLst>
                                      </p:cBhvr>
                                      <p:tavLst>
                                        <p:tav tm="0">
                                          <p:val>
                                            <p:fltVal val="0"/>
                                          </p:val>
                                        </p:tav>
                                        <p:tav tm="100000">
                                          <p:val>
                                            <p:strVal val="#ppt_w"/>
                                          </p:val>
                                        </p:tav>
                                      </p:tavLst>
                                    </p:anim>
                                    <p:anim calcmode="lin" valueType="num">
                                      <p:cBhvr>
                                        <p:cTn id="28" dur="750" fill="hold"/>
                                        <p:tgtEl>
                                          <p:spTgt spid="18"/>
                                        </p:tgtEl>
                                        <p:attrNameLst>
                                          <p:attrName>ppt_h</p:attrName>
                                        </p:attrNameLst>
                                      </p:cBhvr>
                                      <p:tavLst>
                                        <p:tav tm="0">
                                          <p:val>
                                            <p:fltVal val="0"/>
                                          </p:val>
                                        </p:tav>
                                        <p:tav tm="100000">
                                          <p:val>
                                            <p:strVal val="#ppt_h"/>
                                          </p:val>
                                        </p:tav>
                                      </p:tavLst>
                                    </p:anim>
                                    <p:animEffect transition="in" filter="fade">
                                      <p:cBhvr>
                                        <p:cTn id="29" dur="750"/>
                                        <p:tgtEl>
                                          <p:spTgt spid="1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750" fill="hold"/>
                                        <p:tgtEl>
                                          <p:spTgt spid="19"/>
                                        </p:tgtEl>
                                        <p:attrNameLst>
                                          <p:attrName>ppt_w</p:attrName>
                                        </p:attrNameLst>
                                      </p:cBhvr>
                                      <p:tavLst>
                                        <p:tav tm="0">
                                          <p:val>
                                            <p:fltVal val="0"/>
                                          </p:val>
                                        </p:tav>
                                        <p:tav tm="100000">
                                          <p:val>
                                            <p:strVal val="#ppt_w"/>
                                          </p:val>
                                        </p:tav>
                                      </p:tavLst>
                                    </p:anim>
                                    <p:anim calcmode="lin" valueType="num">
                                      <p:cBhvr>
                                        <p:cTn id="33" dur="750" fill="hold"/>
                                        <p:tgtEl>
                                          <p:spTgt spid="19"/>
                                        </p:tgtEl>
                                        <p:attrNameLst>
                                          <p:attrName>ppt_h</p:attrName>
                                        </p:attrNameLst>
                                      </p:cBhvr>
                                      <p:tavLst>
                                        <p:tav tm="0">
                                          <p:val>
                                            <p:fltVal val="0"/>
                                          </p:val>
                                        </p:tav>
                                        <p:tav tm="100000">
                                          <p:val>
                                            <p:strVal val="#ppt_h"/>
                                          </p:val>
                                        </p:tav>
                                      </p:tavLst>
                                    </p:anim>
                                    <p:animEffect transition="in" filter="fade">
                                      <p:cBhvr>
                                        <p:cTn id="34"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0" grpId="0"/>
      <p:bldP spid="13" grpId="0"/>
      <p:bldP spid="18" grpId="0" animBg="1"/>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7">
            <a:extLst>
              <a:ext uri="{FF2B5EF4-FFF2-40B4-BE49-F238E27FC236}">
                <a16:creationId xmlns:a16="http://schemas.microsoft.com/office/drawing/2014/main" id="{AF7BEADA-B1DA-4B7B-9C7B-9B92EE4041AF}"/>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B54F9B"/>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4</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9" name="TextBox 18">
            <a:extLst>
              <a:ext uri="{FF2B5EF4-FFF2-40B4-BE49-F238E27FC236}">
                <a16:creationId xmlns:a16="http://schemas.microsoft.com/office/drawing/2014/main" id="{86FDFC20-D874-45B1-9B6E-114023A9D1BA}"/>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Modelling</a:t>
            </a:r>
          </a:p>
        </p:txBody>
      </p:sp>
      <p:sp>
        <p:nvSpPr>
          <p:cNvPr id="14" name="Freeform 26">
            <a:extLst>
              <a:ext uri="{FF2B5EF4-FFF2-40B4-BE49-F238E27FC236}">
                <a16:creationId xmlns:a16="http://schemas.microsoft.com/office/drawing/2014/main" id="{D3E902C5-A07C-41D4-960E-D62A4202C8D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E64F67"/>
          </a:solidFill>
          <a:ln>
            <a:solidFill>
              <a:srgbClr val="E64F67"/>
            </a:solidFill>
          </a:ln>
        </p:spPr>
        <p:txBody>
          <a:bodyPr vert="horz" wrap="square" lIns="91440" tIns="45720" rIns="91440" bIns="45720" numCol="1" anchor="ctr" anchorCtr="0" compatLnSpc="1">
            <a:prstTxWarp prst="textNoShape">
              <a:avLst/>
            </a:prstTxWarp>
          </a:bodyPr>
          <a:lstStyle/>
          <a:p>
            <a:pPr algn="ctr"/>
            <a:r>
              <a:rPr lang="en-US" sz="2400" dirty="0">
                <a:solidFill>
                  <a:srgbClr val="FFFFFF"/>
                </a:solidFill>
                <a:latin typeface="Museo 700"/>
              </a:rPr>
              <a:t>Implementation Model</a:t>
            </a:r>
          </a:p>
        </p:txBody>
      </p:sp>
      <p:pic>
        <p:nvPicPr>
          <p:cNvPr id="15" name="Picture 10">
            <a:extLst>
              <a:ext uri="{FF2B5EF4-FFF2-40B4-BE49-F238E27FC236}">
                <a16:creationId xmlns:a16="http://schemas.microsoft.com/office/drawing/2014/main" id="{8300E851-27FF-4D27-9B18-66FFC3EC2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426" y="475672"/>
            <a:ext cx="5965572" cy="411446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8731684-E021-4831-9A65-BB1BA419D8BE}"/>
              </a:ext>
            </a:extLst>
          </p:cNvPr>
          <p:cNvSpPr/>
          <p:nvPr/>
        </p:nvSpPr>
        <p:spPr>
          <a:xfrm>
            <a:off x="571766" y="2532905"/>
            <a:ext cx="3913605"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latin typeface="Museo 700"/>
              </a:rPr>
              <a:t>Xác định số lượng cụm trong một tập dữ liệu</a:t>
            </a:r>
          </a:p>
        </p:txBody>
      </p:sp>
      <p:sp>
        <p:nvSpPr>
          <p:cNvPr id="25" name="Rectangle 24">
            <a:extLst>
              <a:ext uri="{FF2B5EF4-FFF2-40B4-BE49-F238E27FC236}">
                <a16:creationId xmlns:a16="http://schemas.microsoft.com/office/drawing/2014/main" id="{434F30D0-DE9C-4A4C-9DC6-B54C8F9530F4}"/>
              </a:ext>
            </a:extLst>
          </p:cNvPr>
          <p:cNvSpPr/>
          <p:nvPr/>
        </p:nvSpPr>
        <p:spPr>
          <a:xfrm>
            <a:off x="4645568" y="2532905"/>
            <a:ext cx="1420663"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Elbow method</a:t>
            </a:r>
          </a:p>
        </p:txBody>
      </p:sp>
      <p:sp>
        <p:nvSpPr>
          <p:cNvPr id="26" name="Rectangle 25">
            <a:extLst>
              <a:ext uri="{FF2B5EF4-FFF2-40B4-BE49-F238E27FC236}">
                <a16:creationId xmlns:a16="http://schemas.microsoft.com/office/drawing/2014/main" id="{DC5B2078-D3C8-4184-8DB7-4820FDEBBAA1}"/>
              </a:ext>
            </a:extLst>
          </p:cNvPr>
          <p:cNvSpPr/>
          <p:nvPr/>
        </p:nvSpPr>
        <p:spPr>
          <a:xfrm>
            <a:off x="571767" y="3279808"/>
            <a:ext cx="2845202"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Huấn</a:t>
            </a:r>
            <a:r>
              <a:rPr lang="en-US" sz="1600" dirty="0">
                <a:latin typeface="Museo 700"/>
              </a:rPr>
              <a:t> </a:t>
            </a:r>
            <a:r>
              <a:rPr lang="en-US" sz="1600" dirty="0" err="1">
                <a:latin typeface="Museo 700"/>
              </a:rPr>
              <a:t>luyện</a:t>
            </a:r>
            <a:r>
              <a:rPr lang="en-US" sz="1600" dirty="0">
                <a:latin typeface="Museo 700"/>
              </a:rPr>
              <a:t> </a:t>
            </a:r>
            <a:r>
              <a:rPr lang="en-US" sz="1600" dirty="0" err="1">
                <a:latin typeface="Museo 700"/>
              </a:rPr>
              <a:t>mô</a:t>
            </a:r>
            <a:r>
              <a:rPr lang="en-US" sz="1600" dirty="0">
                <a:latin typeface="Museo 700"/>
              </a:rPr>
              <a:t> </a:t>
            </a:r>
            <a:r>
              <a:rPr lang="en-US" sz="1600" dirty="0" err="1">
                <a:latin typeface="Museo 700"/>
              </a:rPr>
              <a:t>hình</a:t>
            </a:r>
            <a:r>
              <a:rPr lang="en-US" sz="1600" dirty="0">
                <a:latin typeface="Museo 700"/>
              </a:rPr>
              <a:t> </a:t>
            </a:r>
            <a:r>
              <a:rPr lang="en-US" sz="1600" dirty="0" err="1">
                <a:latin typeface="Museo 700"/>
              </a:rPr>
              <a:t>và</a:t>
            </a:r>
            <a:r>
              <a:rPr lang="en-US" sz="1600" dirty="0">
                <a:latin typeface="Museo 700"/>
              </a:rPr>
              <a:t> </a:t>
            </a:r>
            <a:r>
              <a:rPr lang="en-US" sz="1600" dirty="0" err="1">
                <a:latin typeface="Museo 700"/>
              </a:rPr>
              <a:t>dự</a:t>
            </a:r>
            <a:r>
              <a:rPr lang="en-US" sz="1600" dirty="0">
                <a:latin typeface="Museo 700"/>
              </a:rPr>
              <a:t> </a:t>
            </a:r>
            <a:r>
              <a:rPr lang="en-US" sz="1600" dirty="0" err="1">
                <a:latin typeface="Museo 700"/>
              </a:rPr>
              <a:t>doán</a:t>
            </a:r>
            <a:endParaRPr lang="vi-VN" sz="1600" dirty="0">
              <a:latin typeface="Museo 700"/>
            </a:endParaRPr>
          </a:p>
        </p:txBody>
      </p:sp>
      <p:sp>
        <p:nvSpPr>
          <p:cNvPr id="27" name="Rectangle 26">
            <a:extLst>
              <a:ext uri="{FF2B5EF4-FFF2-40B4-BE49-F238E27FC236}">
                <a16:creationId xmlns:a16="http://schemas.microsoft.com/office/drawing/2014/main" id="{D38257F8-1010-43B8-A528-B0779EE965A2}"/>
              </a:ext>
            </a:extLst>
          </p:cNvPr>
          <p:cNvSpPr/>
          <p:nvPr/>
        </p:nvSpPr>
        <p:spPr>
          <a:xfrm>
            <a:off x="3577166" y="3287027"/>
            <a:ext cx="908205"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K-means</a:t>
            </a:r>
            <a:endParaRPr lang="vi-VN" sz="1600" dirty="0">
              <a:latin typeface="Museo 700"/>
            </a:endParaRPr>
          </a:p>
        </p:txBody>
      </p:sp>
      <p:pic>
        <p:nvPicPr>
          <p:cNvPr id="28" name="Picture 27">
            <a:extLst>
              <a:ext uri="{FF2B5EF4-FFF2-40B4-BE49-F238E27FC236}">
                <a16:creationId xmlns:a16="http://schemas.microsoft.com/office/drawing/2014/main" id="{8708BBC9-74DA-4149-B6CD-9E3D59D64A88}"/>
              </a:ext>
            </a:extLst>
          </p:cNvPr>
          <p:cNvPicPr>
            <a:picLocks noChangeAspect="1"/>
          </p:cNvPicPr>
          <p:nvPr/>
        </p:nvPicPr>
        <p:blipFill rotWithShape="1">
          <a:blip r:embed="rId4"/>
          <a:srcRect t="1001" b="50000"/>
          <a:stretch/>
        </p:blipFill>
        <p:spPr>
          <a:xfrm>
            <a:off x="0" y="4472674"/>
            <a:ext cx="12192000" cy="2308324"/>
          </a:xfrm>
          <a:prstGeom prst="rect">
            <a:avLst/>
          </a:prstGeom>
        </p:spPr>
      </p:pic>
      <p:sp>
        <p:nvSpPr>
          <p:cNvPr id="5" name="Oval 4">
            <a:extLst>
              <a:ext uri="{FF2B5EF4-FFF2-40B4-BE49-F238E27FC236}">
                <a16:creationId xmlns:a16="http://schemas.microsoft.com/office/drawing/2014/main" id="{8547B758-CC6C-4C28-886C-5F28707E1730}"/>
              </a:ext>
            </a:extLst>
          </p:cNvPr>
          <p:cNvSpPr/>
          <p:nvPr/>
        </p:nvSpPr>
        <p:spPr>
          <a:xfrm>
            <a:off x="11360795" y="4590138"/>
            <a:ext cx="914400" cy="2453784"/>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824634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750" fill="hold"/>
                                        <p:tgtEl>
                                          <p:spTgt spid="18"/>
                                        </p:tgtEl>
                                        <p:attrNameLst>
                                          <p:attrName>ppt_w</p:attrName>
                                        </p:attrNameLst>
                                      </p:cBhvr>
                                      <p:tavLst>
                                        <p:tav tm="0">
                                          <p:val>
                                            <p:fltVal val="0"/>
                                          </p:val>
                                        </p:tav>
                                        <p:tav tm="100000">
                                          <p:val>
                                            <p:strVal val="#ppt_w"/>
                                          </p:val>
                                        </p:tav>
                                      </p:tavLst>
                                    </p:anim>
                                    <p:anim calcmode="lin" valueType="num">
                                      <p:cBhvr>
                                        <p:cTn id="8" dur="750" fill="hold"/>
                                        <p:tgtEl>
                                          <p:spTgt spid="18"/>
                                        </p:tgtEl>
                                        <p:attrNameLst>
                                          <p:attrName>ppt_h</p:attrName>
                                        </p:attrNameLst>
                                      </p:cBhvr>
                                      <p:tavLst>
                                        <p:tav tm="0">
                                          <p:val>
                                            <p:fltVal val="0"/>
                                          </p:val>
                                        </p:tav>
                                        <p:tav tm="100000">
                                          <p:val>
                                            <p:strVal val="#ppt_h"/>
                                          </p:val>
                                        </p:tav>
                                      </p:tavLst>
                                    </p:anim>
                                    <p:animEffect transition="in" filter="fade">
                                      <p:cBhvr>
                                        <p:cTn id="9" dur="75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750" fill="hold"/>
                                        <p:tgtEl>
                                          <p:spTgt spid="19"/>
                                        </p:tgtEl>
                                        <p:attrNameLst>
                                          <p:attrName>ppt_w</p:attrName>
                                        </p:attrNameLst>
                                      </p:cBhvr>
                                      <p:tavLst>
                                        <p:tav tm="0">
                                          <p:val>
                                            <p:fltVal val="0"/>
                                          </p:val>
                                        </p:tav>
                                        <p:tav tm="100000">
                                          <p:val>
                                            <p:strVal val="#ppt_w"/>
                                          </p:val>
                                        </p:tav>
                                      </p:tavLst>
                                    </p:anim>
                                    <p:anim calcmode="lin" valueType="num">
                                      <p:cBhvr>
                                        <p:cTn id="13" dur="750" fill="hold"/>
                                        <p:tgtEl>
                                          <p:spTgt spid="19"/>
                                        </p:tgtEl>
                                        <p:attrNameLst>
                                          <p:attrName>ppt_h</p:attrName>
                                        </p:attrNameLst>
                                      </p:cBhvr>
                                      <p:tavLst>
                                        <p:tav tm="0">
                                          <p:val>
                                            <p:fltVal val="0"/>
                                          </p:val>
                                        </p:tav>
                                        <p:tav tm="100000">
                                          <p:val>
                                            <p:strVal val="#ppt_h"/>
                                          </p:val>
                                        </p:tav>
                                      </p:tavLst>
                                    </p:anim>
                                    <p:animEffect transition="in" filter="fade">
                                      <p:cBhvr>
                                        <p:cTn id="14" dur="750"/>
                                        <p:tgtEl>
                                          <p:spTgt spid="19"/>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950" fill="hold"/>
                                        <p:tgtEl>
                                          <p:spTgt spid="14"/>
                                        </p:tgtEl>
                                        <p:attrNameLst>
                                          <p:attrName>ppt_x</p:attrName>
                                        </p:attrNameLst>
                                      </p:cBhvr>
                                      <p:tavLst>
                                        <p:tav tm="0">
                                          <p:val>
                                            <p:strVal val="0-#ppt_w/2"/>
                                          </p:val>
                                        </p:tav>
                                        <p:tav tm="100000">
                                          <p:val>
                                            <p:strVal val="#ppt_x"/>
                                          </p:val>
                                        </p:tav>
                                      </p:tavLst>
                                    </p:anim>
                                    <p:anim calcmode="lin" valueType="num">
                                      <p:cBhvr additive="base">
                                        <p:cTn id="19" dur="9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1000" fill="hold"/>
                                        <p:tgtEl>
                                          <p:spTgt spid="24"/>
                                        </p:tgtEl>
                                        <p:attrNameLst>
                                          <p:attrName>ppt_x</p:attrName>
                                        </p:attrNameLst>
                                      </p:cBhvr>
                                      <p:tavLst>
                                        <p:tav tm="0">
                                          <p:val>
                                            <p:strVal val="0-#ppt_w/2"/>
                                          </p:val>
                                        </p:tav>
                                        <p:tav tm="100000">
                                          <p:val>
                                            <p:strVal val="#ppt_x"/>
                                          </p:val>
                                        </p:tav>
                                      </p:tavLst>
                                    </p:anim>
                                    <p:anim calcmode="lin" valueType="num">
                                      <p:cBhvr additive="base">
                                        <p:cTn id="25" dur="1000" fill="hold"/>
                                        <p:tgtEl>
                                          <p:spTgt spid="24"/>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1000" fill="hold"/>
                                        <p:tgtEl>
                                          <p:spTgt spid="25"/>
                                        </p:tgtEl>
                                        <p:attrNameLst>
                                          <p:attrName>ppt_x</p:attrName>
                                        </p:attrNameLst>
                                      </p:cBhvr>
                                      <p:tavLst>
                                        <p:tav tm="0">
                                          <p:val>
                                            <p:strVal val="0-#ppt_w/2"/>
                                          </p:val>
                                        </p:tav>
                                        <p:tav tm="100000">
                                          <p:val>
                                            <p:strVal val="#ppt_x"/>
                                          </p:val>
                                        </p:tav>
                                      </p:tavLst>
                                    </p:anim>
                                    <p:anim calcmode="lin" valueType="num">
                                      <p:cBhvr additive="base">
                                        <p:cTn id="30" dur="10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decel="10000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1000" fill="hold"/>
                                        <p:tgtEl>
                                          <p:spTgt spid="15"/>
                                        </p:tgtEl>
                                        <p:attrNameLst>
                                          <p:attrName>ppt_x</p:attrName>
                                        </p:attrNameLst>
                                      </p:cBhvr>
                                      <p:tavLst>
                                        <p:tav tm="0">
                                          <p:val>
                                            <p:strVal val="0-#ppt_w/2"/>
                                          </p:val>
                                        </p:tav>
                                        <p:tav tm="100000">
                                          <p:val>
                                            <p:strVal val="#ppt_x"/>
                                          </p:val>
                                        </p:tav>
                                      </p:tavLst>
                                    </p:anim>
                                    <p:anim calcmode="lin" valueType="num">
                                      <p:cBhvr additive="base">
                                        <p:cTn id="35"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decel="10000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1000" fill="hold"/>
                                        <p:tgtEl>
                                          <p:spTgt spid="26"/>
                                        </p:tgtEl>
                                        <p:attrNameLst>
                                          <p:attrName>ppt_x</p:attrName>
                                        </p:attrNameLst>
                                      </p:cBhvr>
                                      <p:tavLst>
                                        <p:tav tm="0">
                                          <p:val>
                                            <p:strVal val="0-#ppt_w/2"/>
                                          </p:val>
                                        </p:tav>
                                        <p:tav tm="100000">
                                          <p:val>
                                            <p:strVal val="#ppt_x"/>
                                          </p:val>
                                        </p:tav>
                                      </p:tavLst>
                                    </p:anim>
                                    <p:anim calcmode="lin" valueType="num">
                                      <p:cBhvr additive="base">
                                        <p:cTn id="41"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1000" fill="hold"/>
                                        <p:tgtEl>
                                          <p:spTgt spid="27"/>
                                        </p:tgtEl>
                                        <p:attrNameLst>
                                          <p:attrName>ppt_x</p:attrName>
                                        </p:attrNameLst>
                                      </p:cBhvr>
                                      <p:tavLst>
                                        <p:tav tm="0">
                                          <p:val>
                                            <p:strVal val="0-#ppt_w/2"/>
                                          </p:val>
                                        </p:tav>
                                        <p:tav tm="100000">
                                          <p:val>
                                            <p:strVal val="#ppt_x"/>
                                          </p:val>
                                        </p:tav>
                                      </p:tavLst>
                                    </p:anim>
                                    <p:anim calcmode="lin" valueType="num">
                                      <p:cBhvr additive="base">
                                        <p:cTn id="47" dur="10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barn(inVertical)">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4" grpId="0" animBg="1"/>
      <p:bldP spid="24" grpId="0" animBg="1"/>
      <p:bldP spid="25" grpId="0" animBg="1"/>
      <p:bldP spid="26" grpId="0" animBg="1"/>
      <p:bldP spid="27"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E64F67"/>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5</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Evaluation</a:t>
            </a:r>
          </a:p>
        </p:txBody>
      </p:sp>
      <p:sp>
        <p:nvSpPr>
          <p:cNvPr id="5" name="Freeform 26">
            <a:extLst>
              <a:ext uri="{FF2B5EF4-FFF2-40B4-BE49-F238E27FC236}">
                <a16:creationId xmlns:a16="http://schemas.microsoft.com/office/drawing/2014/main" id="{CC4CE2BF-00F5-463E-A6D7-C570530B8C06}"/>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rgbClr val="FFFFFF"/>
                </a:solidFill>
                <a:latin typeface="Museo 700"/>
              </a:rPr>
              <a:t>Visualization</a:t>
            </a:r>
          </a:p>
        </p:txBody>
      </p:sp>
      <p:pic>
        <p:nvPicPr>
          <p:cNvPr id="6" name="Picture 5">
            <a:extLst>
              <a:ext uri="{FF2B5EF4-FFF2-40B4-BE49-F238E27FC236}">
                <a16:creationId xmlns:a16="http://schemas.microsoft.com/office/drawing/2014/main" id="{3E158236-0DF5-4000-9654-BA1B81E7C8B7}"/>
              </a:ext>
            </a:extLst>
          </p:cNvPr>
          <p:cNvPicPr>
            <a:picLocks noChangeAspect="1"/>
          </p:cNvPicPr>
          <p:nvPr/>
        </p:nvPicPr>
        <p:blipFill rotWithShape="1">
          <a:blip r:embed="rId2"/>
          <a:srcRect t="1387" b="3978"/>
          <a:stretch/>
        </p:blipFill>
        <p:spPr>
          <a:xfrm>
            <a:off x="731520" y="2018890"/>
            <a:ext cx="8950299" cy="4762108"/>
          </a:xfrm>
          <a:prstGeom prst="rect">
            <a:avLst/>
          </a:prstGeom>
        </p:spPr>
      </p:pic>
    </p:spTree>
    <p:extLst>
      <p:ext uri="{BB962C8B-B14F-4D97-AF65-F5344CB8AC3E}">
        <p14:creationId xmlns:p14="http://schemas.microsoft.com/office/powerpoint/2010/main" val="5669756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par>
                                <p:cTn id="15" presetID="2" presetClass="entr" presetSubtype="8"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950" fill="hold"/>
                                        <p:tgtEl>
                                          <p:spTgt spid="5"/>
                                        </p:tgtEl>
                                        <p:attrNameLst>
                                          <p:attrName>ppt_x</p:attrName>
                                        </p:attrNameLst>
                                      </p:cBhvr>
                                      <p:tavLst>
                                        <p:tav tm="0">
                                          <p:val>
                                            <p:strVal val="0-#ppt_w/2"/>
                                          </p:val>
                                        </p:tav>
                                        <p:tav tm="100000">
                                          <p:val>
                                            <p:strVal val="#ppt_x"/>
                                          </p:val>
                                        </p:tav>
                                      </p:tavLst>
                                    </p:anim>
                                    <p:anim calcmode="lin" valueType="num">
                                      <p:cBhvr additive="base">
                                        <p:cTn id="18" dur="95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950" fill="hold"/>
                                        <p:tgtEl>
                                          <p:spTgt spid="6"/>
                                        </p:tgtEl>
                                        <p:attrNameLst>
                                          <p:attrName>ppt_x</p:attrName>
                                        </p:attrNameLst>
                                      </p:cBhvr>
                                      <p:tavLst>
                                        <p:tav tm="0">
                                          <p:val>
                                            <p:strVal val="0-#ppt_w/2"/>
                                          </p:val>
                                        </p:tav>
                                        <p:tav tm="100000">
                                          <p:val>
                                            <p:strVal val="#ppt_x"/>
                                          </p:val>
                                        </p:tav>
                                      </p:tavLst>
                                    </p:anim>
                                    <p:anim calcmode="lin" valueType="num">
                                      <p:cBhvr additive="base">
                                        <p:cTn id="22" dur="9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D2F2D13-08EB-4D73-87F2-CD06E1AD269B}"/>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1</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1700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138</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10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350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250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6000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0 – 10000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110799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166300 người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(chiếm 94%)</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89284" y="2756615"/>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thông thường</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1928651"/>
            <a:ext cx="927279" cy="309093"/>
          </a:xfrm>
          <a:prstGeom prst="rightArrow">
            <a:avLst/>
          </a:prstGeom>
          <a:solidFill>
            <a:srgbClr val="4E79A7"/>
          </a:solidFill>
          <a:ln>
            <a:solidFill>
              <a:srgbClr val="4E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grpSp>
        <p:nvGrpSpPr>
          <p:cNvPr id="10" name="Group 9">
            <a:extLst>
              <a:ext uri="{FF2B5EF4-FFF2-40B4-BE49-F238E27FC236}">
                <a16:creationId xmlns:a16="http://schemas.microsoft.com/office/drawing/2014/main" id="{510A1AC9-C2A4-4DAE-8E2A-2DB3A2439728}"/>
              </a:ext>
            </a:extLst>
          </p:cNvPr>
          <p:cNvGrpSpPr/>
          <p:nvPr/>
        </p:nvGrpSpPr>
        <p:grpSpPr>
          <a:xfrm>
            <a:off x="2614411" y="1473235"/>
            <a:ext cx="9577589" cy="5374408"/>
            <a:chOff x="2614411" y="1473235"/>
            <a:chExt cx="9577589" cy="5374408"/>
          </a:xfrm>
        </p:grpSpPr>
        <p:pic>
          <p:nvPicPr>
            <p:cNvPr id="3" name="Picture 2">
              <a:extLst>
                <a:ext uri="{FF2B5EF4-FFF2-40B4-BE49-F238E27FC236}">
                  <a16:creationId xmlns:a16="http://schemas.microsoft.com/office/drawing/2014/main" id="{77826C8D-9C8C-4A00-9FB0-7285AEE7D1A8}"/>
                </a:ext>
              </a:extLst>
            </p:cNvPr>
            <p:cNvPicPr>
              <a:picLocks noChangeAspect="1"/>
            </p:cNvPicPr>
            <p:nvPr/>
          </p:nvPicPr>
          <p:blipFill rotWithShape="1">
            <a:blip r:embed="rId2"/>
            <a:srcRect t="192" b="1"/>
            <a:stretch/>
          </p:blipFill>
          <p:spPr>
            <a:xfrm>
              <a:off x="2614411" y="1473235"/>
              <a:ext cx="9577589" cy="5374408"/>
            </a:xfrm>
            <a:prstGeom prst="rect">
              <a:avLst/>
            </a:prstGeom>
          </p:spPr>
        </p:pic>
        <p:sp>
          <p:nvSpPr>
            <p:cNvPr id="9" name="Rectangle 8">
              <a:extLst>
                <a:ext uri="{FF2B5EF4-FFF2-40B4-BE49-F238E27FC236}">
                  <a16:creationId xmlns:a16="http://schemas.microsoft.com/office/drawing/2014/main" id="{69062A4D-B005-4BF6-84B2-17D6861E5ED4}"/>
                </a:ext>
              </a:extLst>
            </p:cNvPr>
            <p:cNvSpPr/>
            <p:nvPr/>
          </p:nvSpPr>
          <p:spPr>
            <a:xfrm>
              <a:off x="3387143" y="1473235"/>
              <a:ext cx="1197736" cy="4585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grpSp>
    </p:spTree>
    <p:extLst>
      <p:ext uri="{BB962C8B-B14F-4D97-AF65-F5344CB8AC3E}">
        <p14:creationId xmlns:p14="http://schemas.microsoft.com/office/powerpoint/2010/main" val="176197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9247 người</a:t>
            </a: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chuyển tiếp</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E15759"/>
          </a:solidFill>
          <a:ln>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166189" y="1290321"/>
            <a:ext cx="2434438" cy="976421"/>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nam</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tuổi</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15 - 50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tuổi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3C071AA3-51F0-49F4-8F7D-8F8CB0DCB54D}"/>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2</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600 – 8500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201</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23</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10 – 340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260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7D5AB4A1-EB63-4957-A5F0-E4348FE4E084}"/>
              </a:ext>
            </a:extLst>
          </p:cNvPr>
          <p:cNvPicPr>
            <a:picLocks noChangeAspect="1"/>
          </p:cNvPicPr>
          <p:nvPr/>
        </p:nvPicPr>
        <p:blipFill rotWithShape="1">
          <a:blip r:embed="rId2"/>
          <a:srcRect t="1191"/>
          <a:stretch/>
        </p:blipFill>
        <p:spPr>
          <a:xfrm>
            <a:off x="2600627" y="1536542"/>
            <a:ext cx="9579075" cy="5321457"/>
          </a:xfrm>
          <a:prstGeom prst="rect">
            <a:avLst/>
          </a:prstGeom>
        </p:spPr>
      </p:pic>
    </p:spTree>
    <p:extLst>
      <p:ext uri="{BB962C8B-B14F-4D97-AF65-F5344CB8AC3E}">
        <p14:creationId xmlns:p14="http://schemas.microsoft.com/office/powerpoint/2010/main" val="210043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558 người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tiềm năng</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F28E2B"/>
          </a:solidFill>
          <a:ln>
            <a:solidFill>
              <a:srgbClr val="F28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166189" y="1290321"/>
            <a:ext cx="2434438" cy="976421"/>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nữ</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tuổi</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20 - 40 tuổi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853BDD0F-1382-4F46-BD7C-D133151D1A90}"/>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3</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8600 – 40000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220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17</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9 – 355</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340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18000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204C5A0B-68D2-49D1-ACF0-DA6B8765EF8B}"/>
              </a:ext>
            </a:extLst>
          </p:cNvPr>
          <p:cNvPicPr>
            <a:picLocks noChangeAspect="1"/>
          </p:cNvPicPr>
          <p:nvPr/>
        </p:nvPicPr>
        <p:blipFill rotWithShape="1">
          <a:blip r:embed="rId2"/>
          <a:srcRect t="474"/>
          <a:stretch/>
        </p:blipFill>
        <p:spPr>
          <a:xfrm>
            <a:off x="2612925" y="1519706"/>
            <a:ext cx="9579075" cy="5360095"/>
          </a:xfrm>
          <a:prstGeom prst="rect">
            <a:avLst/>
          </a:prstGeom>
        </p:spPr>
      </p:pic>
    </p:spTree>
    <p:extLst>
      <p:ext uri="{BB962C8B-B14F-4D97-AF65-F5344CB8AC3E}">
        <p14:creationId xmlns:p14="http://schemas.microsoft.com/office/powerpoint/2010/main" val="261223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558 người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thường xuyên</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59A14F"/>
          </a:solidFill>
          <a:ln>
            <a:solidFill>
              <a:srgbClr val="59A1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54136" y="1383089"/>
            <a:ext cx="2434438" cy="976421"/>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nam</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nữ</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17 – 40</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Đã lập gia đình (29 – 44)</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8AA3CA56-1866-4BE0-BF7A-E613DB5288F9}"/>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4</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5</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30 – 47000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17000 – 80000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240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21 – 233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4</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16 – 350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30 – 330</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0 – 400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a:effectLst/>
                        </a:rPr>
                        <a:t>37 – 466</a:t>
                      </a:r>
                      <a:endParaRPr lang="vi-VN" sz="1200" b="0" i="0" u="none" strike="noStrike">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12000 – 60000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52000 – 164000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472D01B3-B03E-45BF-ABFA-FCA5D18AF21B}"/>
              </a:ext>
            </a:extLst>
          </p:cNvPr>
          <p:cNvPicPr>
            <a:picLocks noChangeAspect="1"/>
          </p:cNvPicPr>
          <p:nvPr/>
        </p:nvPicPr>
        <p:blipFill rotWithShape="1">
          <a:blip r:embed="rId2"/>
          <a:srcRect t="1118"/>
          <a:stretch/>
        </p:blipFill>
        <p:spPr>
          <a:xfrm>
            <a:off x="2612925" y="1532586"/>
            <a:ext cx="9579075" cy="5325414"/>
          </a:xfrm>
          <a:prstGeom prst="rect">
            <a:avLst/>
          </a:prstGeom>
        </p:spPr>
      </p:pic>
    </p:spTree>
    <p:extLst>
      <p:ext uri="{BB962C8B-B14F-4D97-AF65-F5344CB8AC3E}">
        <p14:creationId xmlns:p14="http://schemas.microsoft.com/office/powerpoint/2010/main" val="2246714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EB3694-93A4-46E5-843E-7CEC73C35351}"/>
              </a:ext>
            </a:extLst>
          </p:cNvPr>
          <p:cNvSpPr/>
          <p:nvPr/>
        </p:nvSpPr>
        <p:spPr>
          <a:xfrm>
            <a:off x="353302" y="301784"/>
            <a:ext cx="1527014"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Cluster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558 người</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3000E759-DA68-4745-8F44-EB9AF76246F4}"/>
              </a:ext>
            </a:extLst>
          </p:cNvPr>
          <p:cNvSpPr/>
          <p:nvPr/>
        </p:nvSpPr>
        <p:spPr>
          <a:xfrm>
            <a:off x="166189" y="3703976"/>
            <a:ext cx="2055047" cy="738664"/>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Nhóm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trung thành</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Arrow: Right 7">
            <a:extLst>
              <a:ext uri="{FF2B5EF4-FFF2-40B4-BE49-F238E27FC236}">
                <a16:creationId xmlns:a16="http://schemas.microsoft.com/office/drawing/2014/main" id="{D72B251F-52A6-4F2C-868F-E5A81737DB1E}"/>
              </a:ext>
            </a:extLst>
          </p:cNvPr>
          <p:cNvSpPr/>
          <p:nvPr/>
        </p:nvSpPr>
        <p:spPr>
          <a:xfrm rot="5400000">
            <a:off x="653169" y="2866259"/>
            <a:ext cx="927279" cy="309093"/>
          </a:xfrm>
          <a:prstGeom prst="rightArrow">
            <a:avLst/>
          </a:prstGeom>
          <a:solidFill>
            <a:srgbClr val="9C755F"/>
          </a:solidFill>
          <a:ln>
            <a:solidFill>
              <a:srgbClr val="9C7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A023E8E-28FD-461D-BAFD-BB6C76ECEB9C}"/>
              </a:ext>
            </a:extLst>
          </p:cNvPr>
          <p:cNvSpPr/>
          <p:nvPr/>
        </p:nvSpPr>
        <p:spPr>
          <a:xfrm>
            <a:off x="54136" y="1383089"/>
            <a:ext cx="2434438" cy="610295"/>
          </a:xfrm>
          <a:prstGeom prst="rect">
            <a:avLst/>
          </a:prstGeom>
        </p:spPr>
        <p:txBody>
          <a:bodyPr wrap="square" lIns="0" tIns="0" rIns="0" bIns="0">
            <a:spAutoFit/>
          </a:bodyPr>
          <a:lstStyle/>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Đa</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số</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là</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nam</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18034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Độc</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thân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15 </a:t>
            </a:r>
            <a:r>
              <a:rPr kumimoji="0" lang="en-US" sz="1600" b="0" i="0" u="none" strike="noStrike" kern="1200" cap="none" spc="0" normalizeH="0" baseline="0" noProof="0" dirty="0">
                <a:ln>
                  <a:noFill/>
                </a:ln>
                <a:solidFill>
                  <a:srgbClr val="000000"/>
                </a:solidFill>
                <a:effectLst/>
                <a:uLnTx/>
                <a:uFillTx/>
                <a:latin typeface="Segoe UI Light"/>
                <a:ea typeface="+mn-ea"/>
                <a:cs typeface="+mn-cs"/>
              </a:rPr>
              <a:t>–</a:t>
            </a:r>
            <a:r>
              <a:rPr kumimoji="0" lang="vi-VN"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30</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p>
        </p:txBody>
      </p:sp>
      <p:graphicFrame>
        <p:nvGraphicFramePr>
          <p:cNvPr id="11" name="Table 10">
            <a:extLst>
              <a:ext uri="{FF2B5EF4-FFF2-40B4-BE49-F238E27FC236}">
                <a16:creationId xmlns:a16="http://schemas.microsoft.com/office/drawing/2014/main" id="{0B7412B7-7254-4750-ABBC-F8EE723EAC73}"/>
              </a:ext>
            </a:extLst>
          </p:cNvPr>
          <p:cNvGraphicFramePr>
            <a:graphicFrameLocks noGrp="1"/>
          </p:cNvGraphicFramePr>
          <p:nvPr/>
        </p:nvGraphicFramePr>
        <p:xfrm>
          <a:off x="2408349" y="62945"/>
          <a:ext cx="6108700" cy="1346835"/>
        </p:xfrm>
        <a:graphic>
          <a:graphicData uri="http://schemas.openxmlformats.org/drawingml/2006/table">
            <a:tbl>
              <a:tblPr firstRow="1" bandRow="1">
                <a:tableStyleId>{9D7B26C5-4107-4FEC-AEDC-1716B250A1EF}</a:tableStyleId>
              </a:tblPr>
              <a:tblGrid>
                <a:gridCol w="1550158">
                  <a:extLst>
                    <a:ext uri="{9D8B030D-6E8A-4147-A177-3AD203B41FA5}">
                      <a16:colId xmlns:a16="http://schemas.microsoft.com/office/drawing/2014/main" val="2057834661"/>
                    </a:ext>
                  </a:extLst>
                </a:gridCol>
                <a:gridCol w="773494">
                  <a:extLst>
                    <a:ext uri="{9D8B030D-6E8A-4147-A177-3AD203B41FA5}">
                      <a16:colId xmlns:a16="http://schemas.microsoft.com/office/drawing/2014/main" val="4134923279"/>
                    </a:ext>
                  </a:extLst>
                </a:gridCol>
                <a:gridCol w="827385">
                  <a:extLst>
                    <a:ext uri="{9D8B030D-6E8A-4147-A177-3AD203B41FA5}">
                      <a16:colId xmlns:a16="http://schemas.microsoft.com/office/drawing/2014/main" val="4150517533"/>
                    </a:ext>
                  </a:extLst>
                </a:gridCol>
                <a:gridCol w="903466">
                  <a:extLst>
                    <a:ext uri="{9D8B030D-6E8A-4147-A177-3AD203B41FA5}">
                      <a16:colId xmlns:a16="http://schemas.microsoft.com/office/drawing/2014/main" val="3448115552"/>
                    </a:ext>
                  </a:extLst>
                </a:gridCol>
                <a:gridCol w="989058">
                  <a:extLst>
                    <a:ext uri="{9D8B030D-6E8A-4147-A177-3AD203B41FA5}">
                      <a16:colId xmlns:a16="http://schemas.microsoft.com/office/drawing/2014/main" val="10883117"/>
                    </a:ext>
                  </a:extLst>
                </a:gridCol>
                <a:gridCol w="1065139">
                  <a:extLst>
                    <a:ext uri="{9D8B030D-6E8A-4147-A177-3AD203B41FA5}">
                      <a16:colId xmlns:a16="http://schemas.microsoft.com/office/drawing/2014/main" val="3325401302"/>
                    </a:ext>
                  </a:extLst>
                </a:gridCol>
              </a:tblGrid>
              <a:tr h="129460">
                <a:tc>
                  <a:txBody>
                    <a:bodyPr/>
                    <a:lstStyle/>
                    <a:p>
                      <a:pPr algn="l" fontAlgn="b"/>
                      <a:r>
                        <a:rPr lang="vi-VN" sz="1200" b="1" u="none" strike="noStrike" dirty="0">
                          <a:effectLst/>
                        </a:rPr>
                        <a:t>Features</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1</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2</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3</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0" u="none" strike="noStrike" dirty="0">
                          <a:effectLst/>
                        </a:rPr>
                        <a:t>Cluster 4</a:t>
                      </a:r>
                      <a:endParaRPr lang="vi-VN" sz="1200" b="0"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fontAlgn="b"/>
                      <a:r>
                        <a:rPr lang="vi-VN" sz="1200" b="1" u="none" strike="noStrike" dirty="0">
                          <a:effectLst/>
                        </a:rPr>
                        <a:t>Cluster 5</a:t>
                      </a:r>
                      <a:endParaRPr lang="vi-VN" sz="1200" b="1" i="0" u="none" strike="noStrike" dirty="0">
                        <a:solidFill>
                          <a:srgbClr val="FFFFFF"/>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257903831"/>
                  </a:ext>
                </a:extLst>
              </a:tr>
              <a:tr h="180975">
                <a:tc>
                  <a:txBody>
                    <a:bodyPr/>
                    <a:lstStyle/>
                    <a:p>
                      <a:pPr algn="l" fontAlgn="b"/>
                      <a:r>
                        <a:rPr lang="vi-VN" sz="1200" b="1" u="none" strike="noStrike" dirty="0">
                          <a:effectLst/>
                        </a:rPr>
                        <a:t>frequency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1700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600 – 8500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8600 – 40000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30 – 47000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17000 – 80000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1903551"/>
                  </a:ext>
                </a:extLst>
              </a:tr>
              <a:tr h="180975">
                <a:tc>
                  <a:txBody>
                    <a:bodyPr/>
                    <a:lstStyle/>
                    <a:p>
                      <a:pPr algn="l" fontAlgn="b"/>
                      <a:r>
                        <a:rPr lang="vi-VN" sz="1200" b="1" u="none" strike="noStrike" dirty="0">
                          <a:effectLst/>
                        </a:rPr>
                        <a:t>cnt_7d</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138</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201</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220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21 – 233</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0772299"/>
                  </a:ext>
                </a:extLst>
              </a:tr>
              <a:tr h="180975">
                <a:tc>
                  <a:txBody>
                    <a:bodyPr/>
                    <a:lstStyle/>
                    <a:p>
                      <a:pPr algn="l" fontAlgn="b"/>
                      <a:r>
                        <a:rPr lang="vi-VN" sz="1200" b="1" u="none" strike="noStrike" dirty="0">
                          <a:effectLst/>
                        </a:rPr>
                        <a:t>num_install</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23</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17</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 – 4</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1 - 2</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228756"/>
                  </a:ext>
                </a:extLst>
              </a:tr>
              <a:tr h="180975">
                <a:tc>
                  <a:txBody>
                    <a:bodyPr/>
                    <a:lstStyle/>
                    <a:p>
                      <a:pPr algn="l" fontAlgn="b"/>
                      <a:r>
                        <a:rPr lang="vi-VN" sz="1200" b="1" u="none" strike="noStrike" dirty="0">
                          <a:effectLst/>
                        </a:rPr>
                        <a:t>day_from_created_date</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9 – 355</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16 – 350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30 – 330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6390708"/>
                  </a:ext>
                </a:extLst>
              </a:tr>
              <a:tr h="180975">
                <a:tc>
                  <a:txBody>
                    <a:bodyPr/>
                    <a:lstStyle/>
                    <a:p>
                      <a:pPr marL="0" algn="l" defTabSz="914400" rtl="0" eaLnBrk="1" fontAlgn="b" latinLnBrk="0" hangingPunct="1"/>
                      <a:r>
                        <a:rPr lang="vi-VN" sz="1200" b="1" u="none" strike="noStrike" kern="1200" dirty="0">
                          <a:solidFill>
                            <a:schemeClr val="tx1"/>
                          </a:solidFill>
                          <a:effectLst/>
                          <a:latin typeface="+mn-lt"/>
                          <a:ea typeface="+mn-ea"/>
                          <a:cs typeface="+mn-cs"/>
                        </a:rPr>
                        <a:t>usage_hour_cnt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250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260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340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400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37 – 466</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077063"/>
                  </a:ext>
                </a:extLst>
              </a:tr>
              <a:tr h="180975">
                <a:tc>
                  <a:txBody>
                    <a:bodyPr/>
                    <a:lstStyle/>
                    <a:p>
                      <a:pPr algn="l" fontAlgn="b"/>
                      <a:r>
                        <a:rPr lang="vi-VN" sz="1200" b="1" u="none" strike="noStrike" dirty="0">
                          <a:effectLst/>
                        </a:rPr>
                        <a:t>num_activity</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6000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0 – 18000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0" u="none" strike="noStrike" dirty="0">
                          <a:effectLst/>
                        </a:rPr>
                        <a:t>12000 – 60000</a:t>
                      </a:r>
                      <a:endParaRPr lang="vi-VN" sz="1200" b="0"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vi-VN" sz="1200" b="1" u="none" strike="noStrike" dirty="0">
                          <a:effectLst/>
                        </a:rPr>
                        <a:t>52000 – 164000</a:t>
                      </a:r>
                      <a:endParaRPr lang="vi-VN" sz="1200" b="1" i="0" u="none" strike="noStrike" dirty="0">
                        <a:solidFill>
                          <a:srgbClr val="000000"/>
                        </a:solidFill>
                        <a:effectLst/>
                        <a:latin typeface="Arial" panose="020B0604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9205649"/>
                  </a:ext>
                </a:extLst>
              </a:tr>
            </a:tbl>
          </a:graphicData>
        </a:graphic>
      </p:graphicFrame>
      <p:pic>
        <p:nvPicPr>
          <p:cNvPr id="3" name="Picture 2">
            <a:extLst>
              <a:ext uri="{FF2B5EF4-FFF2-40B4-BE49-F238E27FC236}">
                <a16:creationId xmlns:a16="http://schemas.microsoft.com/office/drawing/2014/main" id="{44C32E6C-FEC4-4C3F-988F-5751A5AA44C9}"/>
              </a:ext>
            </a:extLst>
          </p:cNvPr>
          <p:cNvPicPr>
            <a:picLocks noChangeAspect="1"/>
          </p:cNvPicPr>
          <p:nvPr/>
        </p:nvPicPr>
        <p:blipFill rotWithShape="1">
          <a:blip r:embed="rId2"/>
          <a:srcRect t="1357"/>
          <a:stretch/>
        </p:blipFill>
        <p:spPr>
          <a:xfrm>
            <a:off x="2612925" y="1545464"/>
            <a:ext cx="9579075" cy="5312535"/>
          </a:xfrm>
          <a:prstGeom prst="rect">
            <a:avLst/>
          </a:prstGeom>
        </p:spPr>
      </p:pic>
    </p:spTree>
    <p:extLst>
      <p:ext uri="{BB962C8B-B14F-4D97-AF65-F5344CB8AC3E}">
        <p14:creationId xmlns:p14="http://schemas.microsoft.com/office/powerpoint/2010/main" val="421505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10" name="TextBox 9">
            <a:extLst>
              <a:ext uri="{FF2B5EF4-FFF2-40B4-BE49-F238E27FC236}">
                <a16:creationId xmlns:a16="http://schemas.microsoft.com/office/drawing/2014/main" id="{FB6687D7-37A3-4D94-90B8-E981654602B0}"/>
              </a:ext>
            </a:extLst>
          </p:cNvPr>
          <p:cNvSpPr txBox="1"/>
          <p:nvPr/>
        </p:nvSpPr>
        <p:spPr>
          <a:xfrm>
            <a:off x="483149" y="2014860"/>
            <a:ext cx="570589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rgbClr val="292B2C"/>
                </a:solidFill>
                <a:effectLst/>
                <a:uLnTx/>
                <a:uFillTx/>
                <a:latin typeface="Open Sans"/>
                <a:ea typeface="+mn-ea"/>
                <a:cs typeface="+mn-cs"/>
              </a:rPr>
              <a:t>Ý tưởng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1B1B1B"/>
                </a:solidFill>
                <a:effectLst/>
                <a:uLnTx/>
                <a:uFillTx/>
                <a:latin typeface="Open Sans"/>
                <a:ea typeface="+mn-ea"/>
                <a:cs typeface="+mn-cs"/>
              </a:rPr>
              <a:t>Ban đầu mỗi điểm (đối tượng) là một cụm riêng biệt. Thuật toán phân cụm phân cấp sẽ tạo ra các cụm lớn hơn bằng các</a:t>
            </a:r>
            <a:r>
              <a:rPr kumimoji="0" lang="en-US" sz="1800" b="0" i="0" u="none" strike="noStrike" kern="1200" cap="none" spc="0" normalizeH="0" baseline="0" noProof="0" dirty="0">
                <a:ln>
                  <a:noFill/>
                </a:ln>
                <a:solidFill>
                  <a:srgbClr val="1B1B1B"/>
                </a:solidFill>
                <a:effectLst/>
                <a:uLnTx/>
                <a:uFillTx/>
                <a:latin typeface="Open Sans"/>
                <a:ea typeface="+mn-ea"/>
                <a:cs typeface="+mn-cs"/>
              </a:rPr>
              <a:t>h</a:t>
            </a:r>
            <a:r>
              <a:rPr kumimoji="0" lang="vi-VN" sz="1800" b="0" i="0" u="none" strike="noStrike" kern="1200" cap="none" spc="0" normalizeH="0" baseline="0" noProof="0" dirty="0">
                <a:ln>
                  <a:noFill/>
                </a:ln>
                <a:solidFill>
                  <a:srgbClr val="1B1B1B"/>
                </a:solidFill>
                <a:effectLst/>
                <a:uLnTx/>
                <a:uFillTx/>
                <a:latin typeface="Open Sans"/>
                <a:ea typeface="+mn-ea"/>
                <a:cs typeface="+mn-cs"/>
              </a:rPr>
              <a:t> sát nhập các cụm nhỏ hơn gần nhau nhất tại mỗi vòng lặp.</a:t>
            </a:r>
          </a:p>
        </p:txBody>
      </p:sp>
      <p:pic>
        <p:nvPicPr>
          <p:cNvPr id="1026" name="Picture 2">
            <a:extLst>
              <a:ext uri="{FF2B5EF4-FFF2-40B4-BE49-F238E27FC236}">
                <a16:creationId xmlns:a16="http://schemas.microsoft.com/office/drawing/2014/main" id="{30461DBF-FAD5-488E-94F2-B2CD6C2B9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753" y="2310861"/>
            <a:ext cx="7441274" cy="44774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38705C9-4FED-44EE-B2C6-EDB1F882D80D}"/>
              </a:ext>
            </a:extLst>
          </p:cNvPr>
          <p:cNvSpPr txBox="1"/>
          <p:nvPr/>
        </p:nvSpPr>
        <p:spPr>
          <a:xfrm>
            <a:off x="483149" y="3632527"/>
            <a:ext cx="61045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rgbClr val="292B2C"/>
                </a:solidFill>
                <a:effectLst/>
                <a:uLnTx/>
                <a:uFillTx/>
                <a:latin typeface="Open Sans"/>
                <a:ea typeface="+mn-ea"/>
                <a:cs typeface="+mn-cs"/>
              </a:rPr>
              <a:t>Divisive hierarchical clustering</a:t>
            </a:r>
            <a:endParaRPr kumimoji="0" lang="vi-VN" sz="1800" b="0" i="0" u="none" strike="noStrike" kern="1200" cap="none" spc="0" normalizeH="0" baseline="0" noProof="0" dirty="0">
              <a:ln>
                <a:noFill/>
              </a:ln>
              <a:solidFill>
                <a:srgbClr val="292B2C"/>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292B2C"/>
                </a:solidFill>
                <a:effectLst/>
                <a:uLnTx/>
                <a:uFillTx/>
                <a:latin typeface="Open Sans"/>
                <a:ea typeface="+mn-ea"/>
                <a:cs typeface="+mn-cs"/>
              </a:rPr>
              <a:t>Chia tách cụm lớn thành các cụm nhỏ hơn (top–down)</a:t>
            </a:r>
          </a:p>
        </p:txBody>
      </p:sp>
      <p:sp>
        <p:nvSpPr>
          <p:cNvPr id="11" name="Freeform 7">
            <a:extLst>
              <a:ext uri="{FF2B5EF4-FFF2-40B4-BE49-F238E27FC236}">
                <a16:creationId xmlns:a16="http://schemas.microsoft.com/office/drawing/2014/main" id="{EFEBF3A2-9E88-4678-967E-3A4A786A7253}"/>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E64F67"/>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5</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2" name="TextBox 11">
            <a:extLst>
              <a:ext uri="{FF2B5EF4-FFF2-40B4-BE49-F238E27FC236}">
                <a16:creationId xmlns:a16="http://schemas.microsoft.com/office/drawing/2014/main" id="{45BCC57A-B90F-42AA-90CA-B62E38942F4F}"/>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Evaluation</a:t>
            </a:r>
          </a:p>
        </p:txBody>
      </p:sp>
      <p:sp>
        <p:nvSpPr>
          <p:cNvPr id="16" name="Freeform 26">
            <a:extLst>
              <a:ext uri="{FF2B5EF4-FFF2-40B4-BE49-F238E27FC236}">
                <a16:creationId xmlns:a16="http://schemas.microsoft.com/office/drawing/2014/main" id="{BEF7225E-F843-4FE3-BBBB-5E1EF3953B19}"/>
              </a:ext>
            </a:extLst>
          </p:cNvPr>
          <p:cNvSpPr>
            <a:spLocks/>
          </p:cNvSpPr>
          <p:nvPr/>
        </p:nvSpPr>
        <p:spPr bwMode="auto">
          <a:xfrm>
            <a:off x="77001" y="1097222"/>
            <a:ext cx="4793381"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B54F9B"/>
          </a:solidFill>
          <a:ln>
            <a:solidFill>
              <a:srgbClr val="B54F9B"/>
            </a:solidFill>
          </a:ln>
        </p:spPr>
        <p:txBody>
          <a:bodyPr vert="horz" wrap="square" lIns="91440" tIns="45720" rIns="91440" bIns="45720" numCol="1" anchor="ctr" anchorCtr="0" compatLnSpc="1">
            <a:prstTxWarp prst="textNoShape">
              <a:avLst/>
            </a:prstTxWarp>
          </a:bodyPr>
          <a:lstStyle/>
          <a:p>
            <a:pPr lvl="0" algn="ctr"/>
            <a:r>
              <a:rPr lang="en-US" sz="2400" dirty="0">
                <a:solidFill>
                  <a:srgbClr val="FFFFFF"/>
                </a:solidFill>
                <a:latin typeface="Museo 700"/>
              </a:rPr>
              <a:t>Verify with Hierarchical Clustering </a:t>
            </a:r>
          </a:p>
          <a:p>
            <a:pPr lvl="0" algn="ctr"/>
            <a:r>
              <a:rPr lang="en-US" sz="2400" dirty="0">
                <a:solidFill>
                  <a:srgbClr val="FFFFFF"/>
                </a:solidFill>
                <a:latin typeface="Museo 700"/>
              </a:rPr>
              <a:t>(</a:t>
            </a:r>
            <a:r>
              <a:rPr lang="en-US" sz="2400" dirty="0" err="1">
                <a:solidFill>
                  <a:srgbClr val="FFFFFF"/>
                </a:solidFill>
                <a:latin typeface="Museo 700"/>
              </a:rPr>
              <a:t>Phân</a:t>
            </a:r>
            <a:r>
              <a:rPr lang="en-US" sz="2400" dirty="0">
                <a:solidFill>
                  <a:srgbClr val="FFFFFF"/>
                </a:solidFill>
                <a:latin typeface="Museo 700"/>
              </a:rPr>
              <a:t> </a:t>
            </a:r>
            <a:r>
              <a:rPr lang="en-US" sz="2400" dirty="0" err="1">
                <a:solidFill>
                  <a:srgbClr val="FFFFFF"/>
                </a:solidFill>
                <a:latin typeface="Museo 700"/>
              </a:rPr>
              <a:t>cụm</a:t>
            </a:r>
            <a:r>
              <a:rPr lang="en-US" sz="2400" dirty="0">
                <a:solidFill>
                  <a:srgbClr val="FFFFFF"/>
                </a:solidFill>
                <a:latin typeface="Museo 700"/>
              </a:rPr>
              <a:t> </a:t>
            </a:r>
            <a:r>
              <a:rPr lang="en-US" sz="2400" dirty="0" err="1">
                <a:solidFill>
                  <a:srgbClr val="FFFFFF"/>
                </a:solidFill>
                <a:latin typeface="Museo 700"/>
              </a:rPr>
              <a:t>phân</a:t>
            </a:r>
            <a:r>
              <a:rPr lang="en-US" sz="2400" dirty="0">
                <a:solidFill>
                  <a:srgbClr val="FFFFFF"/>
                </a:solidFill>
                <a:latin typeface="Museo 700"/>
              </a:rPr>
              <a:t> </a:t>
            </a:r>
            <a:r>
              <a:rPr lang="en-US" sz="2400" dirty="0" err="1">
                <a:solidFill>
                  <a:srgbClr val="FFFFFF"/>
                </a:solidFill>
                <a:latin typeface="Museo 700"/>
              </a:rPr>
              <a:t>cấp</a:t>
            </a:r>
            <a:r>
              <a:rPr lang="en-US" sz="2400" dirty="0">
                <a:solidFill>
                  <a:srgbClr val="FFFFFF"/>
                </a:solidFill>
                <a:latin typeface="Museo 700"/>
              </a:rPr>
              <a:t>)</a:t>
            </a:r>
          </a:p>
        </p:txBody>
      </p:sp>
    </p:spTree>
    <p:extLst>
      <p:ext uri="{BB962C8B-B14F-4D97-AF65-F5344CB8AC3E}">
        <p14:creationId xmlns:p14="http://schemas.microsoft.com/office/powerpoint/2010/main" val="72736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Effect transition="in" filter="fade">
                                      <p:cBhvr>
                                        <p:cTn id="9" dur="75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750" fill="hold"/>
                                        <p:tgtEl>
                                          <p:spTgt spid="12"/>
                                        </p:tgtEl>
                                        <p:attrNameLst>
                                          <p:attrName>ppt_w</p:attrName>
                                        </p:attrNameLst>
                                      </p:cBhvr>
                                      <p:tavLst>
                                        <p:tav tm="0">
                                          <p:val>
                                            <p:fltVal val="0"/>
                                          </p:val>
                                        </p:tav>
                                        <p:tav tm="100000">
                                          <p:val>
                                            <p:strVal val="#ppt_w"/>
                                          </p:val>
                                        </p:tav>
                                      </p:tavLst>
                                    </p:anim>
                                    <p:anim calcmode="lin" valueType="num">
                                      <p:cBhvr>
                                        <p:cTn id="13" dur="750" fill="hold"/>
                                        <p:tgtEl>
                                          <p:spTgt spid="12"/>
                                        </p:tgtEl>
                                        <p:attrNameLst>
                                          <p:attrName>ppt_h</p:attrName>
                                        </p:attrNameLst>
                                      </p:cBhvr>
                                      <p:tavLst>
                                        <p:tav tm="0">
                                          <p:val>
                                            <p:fltVal val="0"/>
                                          </p:val>
                                        </p:tav>
                                        <p:tav tm="100000">
                                          <p:val>
                                            <p:strVal val="#ppt_h"/>
                                          </p:val>
                                        </p:tav>
                                      </p:tavLst>
                                    </p:anim>
                                    <p:animEffect transition="in" filter="fade">
                                      <p:cBhvr>
                                        <p:cTn id="14" dur="750"/>
                                        <p:tgtEl>
                                          <p:spTgt spid="12"/>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950" fill="hold"/>
                                        <p:tgtEl>
                                          <p:spTgt spid="16"/>
                                        </p:tgtEl>
                                        <p:attrNameLst>
                                          <p:attrName>ppt_x</p:attrName>
                                        </p:attrNameLst>
                                      </p:cBhvr>
                                      <p:tavLst>
                                        <p:tav tm="0">
                                          <p:val>
                                            <p:strVal val="0-#ppt_w/2"/>
                                          </p:val>
                                        </p:tav>
                                        <p:tav tm="100000">
                                          <p:val>
                                            <p:strVal val="#ppt_x"/>
                                          </p:val>
                                        </p:tav>
                                      </p:tavLst>
                                    </p:anim>
                                    <p:anim calcmode="lin" valueType="num">
                                      <p:cBhvr additive="base">
                                        <p:cTn id="19" dur="95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700"/>
                            </p:stCondLst>
                            <p:childTnLst>
                              <p:par>
                                <p:cTn id="21" presetID="2" presetClass="entr" presetSubtype="8"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950" fill="hold"/>
                                        <p:tgtEl>
                                          <p:spTgt spid="10"/>
                                        </p:tgtEl>
                                        <p:attrNameLst>
                                          <p:attrName>ppt_x</p:attrName>
                                        </p:attrNameLst>
                                      </p:cBhvr>
                                      <p:tavLst>
                                        <p:tav tm="0">
                                          <p:val>
                                            <p:strVal val="0-#ppt_w/2"/>
                                          </p:val>
                                        </p:tav>
                                        <p:tav tm="100000">
                                          <p:val>
                                            <p:strVal val="#ppt_x"/>
                                          </p:val>
                                        </p:tav>
                                      </p:tavLst>
                                    </p:anim>
                                    <p:anim calcmode="lin" valueType="num">
                                      <p:cBhvr additive="base">
                                        <p:cTn id="24" dur="95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2650"/>
                            </p:stCondLst>
                            <p:childTnLst>
                              <p:par>
                                <p:cTn id="26" presetID="2" presetClass="entr" presetSubtype="8"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950" fill="hold"/>
                                        <p:tgtEl>
                                          <p:spTgt spid="13"/>
                                        </p:tgtEl>
                                        <p:attrNameLst>
                                          <p:attrName>ppt_x</p:attrName>
                                        </p:attrNameLst>
                                      </p:cBhvr>
                                      <p:tavLst>
                                        <p:tav tm="0">
                                          <p:val>
                                            <p:strVal val="0-#ppt_w/2"/>
                                          </p:val>
                                        </p:tav>
                                        <p:tav tm="100000">
                                          <p:val>
                                            <p:strVal val="#ppt_x"/>
                                          </p:val>
                                        </p:tav>
                                      </p:tavLst>
                                    </p:anim>
                                    <p:anim calcmode="lin" valueType="num">
                                      <p:cBhvr additive="base">
                                        <p:cTn id="29" dur="950" fill="hold"/>
                                        <p:tgtEl>
                                          <p:spTgt spid="13"/>
                                        </p:tgtEl>
                                        <p:attrNameLst>
                                          <p:attrName>ppt_y</p:attrName>
                                        </p:attrNameLst>
                                      </p:cBhvr>
                                      <p:tavLst>
                                        <p:tav tm="0">
                                          <p:val>
                                            <p:strVal val="#ppt_y"/>
                                          </p:val>
                                        </p:tav>
                                        <p:tav tm="100000">
                                          <p:val>
                                            <p:strVal val="#ppt_y"/>
                                          </p:val>
                                        </p:tav>
                                      </p:tavLst>
                                    </p:anim>
                                  </p:childTnLst>
                                </p:cTn>
                              </p:par>
                            </p:childTnLst>
                          </p:cTn>
                        </p:par>
                        <p:par>
                          <p:cTn id="30" fill="hold">
                            <p:stCondLst>
                              <p:cond delay="3600"/>
                            </p:stCondLst>
                            <p:childTnLst>
                              <p:par>
                                <p:cTn id="31" presetID="2" presetClass="entr" presetSubtype="8" decel="10000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additive="base">
                                        <p:cTn id="33" dur="950" fill="hold"/>
                                        <p:tgtEl>
                                          <p:spTgt spid="1026"/>
                                        </p:tgtEl>
                                        <p:attrNameLst>
                                          <p:attrName>ppt_x</p:attrName>
                                        </p:attrNameLst>
                                      </p:cBhvr>
                                      <p:tavLst>
                                        <p:tav tm="0">
                                          <p:val>
                                            <p:strVal val="0-#ppt_w/2"/>
                                          </p:val>
                                        </p:tav>
                                        <p:tav tm="100000">
                                          <p:val>
                                            <p:strVal val="#ppt_x"/>
                                          </p:val>
                                        </p:tav>
                                      </p:tavLst>
                                    </p:anim>
                                    <p:anim calcmode="lin" valueType="num">
                                      <p:cBhvr additive="base">
                                        <p:cTn id="34" dur="95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1" grpId="0" animBg="1"/>
      <p:bldP spid="12"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6C2380-14EB-4F52-B3D9-202381B2B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089" y="0"/>
            <a:ext cx="717891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D3A44D-9E9B-413C-AF4D-566DE0A14F60}"/>
              </a:ext>
            </a:extLst>
          </p:cNvPr>
          <p:cNvSpPr txBox="1"/>
          <p:nvPr/>
        </p:nvSpPr>
        <p:spPr>
          <a:xfrm>
            <a:off x="355230" y="1837126"/>
            <a:ext cx="5926428" cy="42934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Import scipy's linkage function to conduct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the clustering</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from</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scipy.cluster.hierarchy </a:t>
            </a: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import</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linkage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Specify the linkage type. Scipy accepts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'ward', 'complete', 'average', as well as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other values</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Pick the one that resulted in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Adjusted Rand Score</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linkage_type = </a:t>
            </a:r>
            <a:r>
              <a:rPr kumimoji="0" lang="vi-VN" sz="1300" b="0" i="0" u="none" strike="noStrike" kern="1200" cap="none" spc="0" normalizeH="0" baseline="0" noProof="0" dirty="0">
                <a:ln>
                  <a:noFill/>
                </a:ln>
                <a:solidFill>
                  <a:srgbClr val="A31515"/>
                </a:solidFill>
                <a:effectLst/>
                <a:uLnTx/>
                <a:uFillTx/>
                <a:latin typeface="Courier New" panose="02070309020205020404" pitchFamily="49" charset="0"/>
                <a:ea typeface="+mn-ea"/>
                <a:cs typeface="+mn-cs"/>
              </a:rPr>
              <a:t>'ward'</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linkage_matrix = linkage(pca_2d, linkage_type)</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from</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scipy.cluster.hierarchy </a:t>
            </a: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import</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dendrogram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import</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matplotlib.pyplot </a:t>
            </a:r>
            <a:r>
              <a:rPr kumimoji="0" lang="vi-VN" sz="1300" b="0" i="0" u="none" strike="noStrike" kern="1200" cap="none" spc="0" normalizeH="0" baseline="0" noProof="0" dirty="0">
                <a:ln>
                  <a:noFill/>
                </a:ln>
                <a:solidFill>
                  <a:srgbClr val="AF00DB"/>
                </a:solidFill>
                <a:effectLst/>
                <a:uLnTx/>
                <a:uFillTx/>
                <a:latin typeface="Courier New" panose="02070309020205020404" pitchFamily="49" charset="0"/>
                <a:ea typeface="+mn-ea"/>
                <a:cs typeface="+mn-cs"/>
              </a:rPr>
              <a:t>as</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plt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plt.figure(figsize=(</a:t>
            </a:r>
            <a:r>
              <a:rPr kumimoji="0" lang="vi-VN" sz="1300" b="0" i="0" u="none" strike="noStrike" kern="1200" cap="none" spc="0" normalizeH="0" baseline="0" noProof="0" dirty="0">
                <a:ln>
                  <a:noFill/>
                </a:ln>
                <a:solidFill>
                  <a:srgbClr val="09885A"/>
                </a:solidFill>
                <a:effectLst/>
                <a:uLnTx/>
                <a:uFillTx/>
                <a:latin typeface="Courier New" panose="02070309020205020404" pitchFamily="49" charset="0"/>
                <a:ea typeface="+mn-ea"/>
                <a:cs typeface="+mn-cs"/>
              </a:rPr>
              <a:t>10</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r>
              <a:rPr kumimoji="0" lang="vi-VN" sz="1300" b="0" i="0" u="none" strike="noStrike" kern="1200" cap="none" spc="0" normalizeH="0" baseline="0" noProof="0" dirty="0">
                <a:ln>
                  <a:noFill/>
                </a:ln>
                <a:solidFill>
                  <a:srgbClr val="09885A"/>
                </a:solidFill>
                <a:effectLst/>
                <a:uLnTx/>
                <a:uFillTx/>
                <a:latin typeface="Courier New" panose="02070309020205020404" pitchFamily="49" charset="0"/>
                <a:ea typeface="+mn-ea"/>
                <a:cs typeface="+mn-cs"/>
              </a:rPr>
              <a:t>10</a:t>
            </a: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sns.set()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8000"/>
                </a:solidFill>
                <a:effectLst/>
                <a:uLnTx/>
                <a:uFillTx/>
                <a:latin typeface="Courier New" panose="02070309020205020404" pitchFamily="49" charset="0"/>
                <a:ea typeface="+mn-ea"/>
                <a:cs typeface="+mn-cs"/>
              </a:rPr>
              <a:t># plot using 'dendrogram()'</a:t>
            </a:r>
            <a:endPar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dendrogram(linkage_matrix)</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br>
            <a:r>
              <a:rPr kumimoji="0" lang="vi-VN" sz="13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plt.show()</a:t>
            </a:r>
          </a:p>
        </p:txBody>
      </p:sp>
      <p:sp>
        <p:nvSpPr>
          <p:cNvPr id="7" name="TextBox 6">
            <a:extLst>
              <a:ext uri="{FF2B5EF4-FFF2-40B4-BE49-F238E27FC236}">
                <a16:creationId xmlns:a16="http://schemas.microsoft.com/office/drawing/2014/main" id="{A22F2061-B939-4EB2-9896-BDF16920A126}"/>
              </a:ext>
            </a:extLst>
          </p:cNvPr>
          <p:cNvSpPr txBox="1"/>
          <p:nvPr/>
        </p:nvSpPr>
        <p:spPr>
          <a:xfrm>
            <a:off x="355230" y="456898"/>
            <a:ext cx="465785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dirty="0">
                <a:ln>
                  <a:noFill/>
                </a:ln>
                <a:solidFill>
                  <a:srgbClr val="292B2C"/>
                </a:solidFill>
                <a:effectLst/>
                <a:uLnTx/>
                <a:uFillTx/>
                <a:latin typeface="Open Sans"/>
                <a:ea typeface="+mn-ea"/>
                <a:cs typeface="+mn-cs"/>
              </a:rPr>
              <a:t>Divisive hierarchical clustering</a:t>
            </a:r>
            <a:endParaRPr kumimoji="0" lang="vi-VN" sz="1800" b="0" i="0" u="none" strike="noStrike" kern="1200" cap="none" spc="0" normalizeH="0" baseline="0" noProof="0" dirty="0">
              <a:ln>
                <a:noFill/>
              </a:ln>
              <a:solidFill>
                <a:srgbClr val="292B2C"/>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a:ln>
                  <a:noFill/>
                </a:ln>
                <a:solidFill>
                  <a:srgbClr val="292B2C"/>
                </a:solidFill>
                <a:effectLst/>
                <a:uLnTx/>
                <a:uFillTx/>
                <a:latin typeface="Open Sans"/>
                <a:ea typeface="+mn-ea"/>
                <a:cs typeface="+mn-cs"/>
              </a:rPr>
              <a:t>Chia tách cụm lớn thành các cụm nhỏ hơn (top–down)</a:t>
            </a:r>
          </a:p>
        </p:txBody>
      </p:sp>
    </p:spTree>
    <p:extLst>
      <p:ext uri="{BB962C8B-B14F-4D97-AF65-F5344CB8AC3E}">
        <p14:creationId xmlns:p14="http://schemas.microsoft.com/office/powerpoint/2010/main" val="227221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88FE16-0A56-4EB1-AC61-C7A0A814B9C4}"/>
              </a:ext>
            </a:extLst>
          </p:cNvPr>
          <p:cNvGrpSpPr/>
          <p:nvPr/>
        </p:nvGrpSpPr>
        <p:grpSpPr>
          <a:xfrm>
            <a:off x="6837896" y="3250709"/>
            <a:ext cx="1637392" cy="1636160"/>
            <a:chOff x="9754508" y="2607709"/>
            <a:chExt cx="1637392" cy="1636160"/>
          </a:xfrm>
        </p:grpSpPr>
        <p:sp>
          <p:nvSpPr>
            <p:cNvPr id="12" name="Rectangle 11">
              <a:extLst>
                <a:ext uri="{FF2B5EF4-FFF2-40B4-BE49-F238E27FC236}">
                  <a16:creationId xmlns:a16="http://schemas.microsoft.com/office/drawing/2014/main" id="{B89C36A8-7BDF-4D9E-ADFD-3FD10451073F}"/>
                </a:ext>
              </a:extLst>
            </p:cNvPr>
            <p:cNvSpPr/>
            <p:nvPr/>
          </p:nvSpPr>
          <p:spPr>
            <a:xfrm>
              <a:off x="9754508" y="2607709"/>
              <a:ext cx="1637392" cy="1636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8" name="TextBox 7">
              <a:extLst>
                <a:ext uri="{FF2B5EF4-FFF2-40B4-BE49-F238E27FC236}">
                  <a16:creationId xmlns:a16="http://schemas.microsoft.com/office/drawing/2014/main" id="{D43B7EEE-A90A-4D61-BF7B-0CCDB6A1713C}"/>
                </a:ext>
              </a:extLst>
            </p:cNvPr>
            <p:cNvSpPr txBox="1"/>
            <p:nvPr/>
          </p:nvSpPr>
          <p:spPr>
            <a:xfrm>
              <a:off x="9996534" y="3132857"/>
              <a:ext cx="1153339" cy="461665"/>
            </a:xfrm>
            <a:prstGeom prst="rect">
              <a:avLst/>
            </a:prstGeom>
            <a:noFill/>
          </p:spPr>
          <p:txBody>
            <a:bodyPr wrap="square" rtlCol="0">
              <a:spAutoFit/>
            </a:bodyPr>
            <a:lstStyle/>
            <a:p>
              <a:pPr algn="ctr"/>
              <a:r>
                <a:rPr lang="en-US"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CUSTOMER SERVICE</a:t>
              </a:r>
              <a:endPar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4" name="Group 3">
            <a:extLst>
              <a:ext uri="{FF2B5EF4-FFF2-40B4-BE49-F238E27FC236}">
                <a16:creationId xmlns:a16="http://schemas.microsoft.com/office/drawing/2014/main" id="{B420F05D-39B7-43B4-B179-E82B5BD92E8D}"/>
              </a:ext>
            </a:extLst>
          </p:cNvPr>
          <p:cNvGrpSpPr/>
          <p:nvPr/>
        </p:nvGrpSpPr>
        <p:grpSpPr>
          <a:xfrm>
            <a:off x="6837896" y="1455945"/>
            <a:ext cx="1637392" cy="1636160"/>
            <a:chOff x="9754508" y="812945"/>
            <a:chExt cx="1637392" cy="1636160"/>
          </a:xfrm>
        </p:grpSpPr>
        <p:sp>
          <p:nvSpPr>
            <p:cNvPr id="16" name="Rectangle 15">
              <a:extLst>
                <a:ext uri="{FF2B5EF4-FFF2-40B4-BE49-F238E27FC236}">
                  <a16:creationId xmlns:a16="http://schemas.microsoft.com/office/drawing/2014/main" id="{A1011CEE-D822-4EB3-8528-531C7C87F098}"/>
                </a:ext>
              </a:extLst>
            </p:cNvPr>
            <p:cNvSpPr/>
            <p:nvPr/>
          </p:nvSpPr>
          <p:spPr>
            <a:xfrm>
              <a:off x="9754508" y="812945"/>
              <a:ext cx="1637392" cy="1636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9" name="TextBox 8">
              <a:extLst>
                <a:ext uri="{FF2B5EF4-FFF2-40B4-BE49-F238E27FC236}">
                  <a16:creationId xmlns:a16="http://schemas.microsoft.com/office/drawing/2014/main" id="{D15D949C-7A9B-4795-B1EC-89B14AF37ABB}"/>
                </a:ext>
              </a:extLst>
            </p:cNvPr>
            <p:cNvSpPr txBox="1"/>
            <p:nvPr/>
          </p:nvSpPr>
          <p:spPr>
            <a:xfrm>
              <a:off x="9996534" y="1432548"/>
              <a:ext cx="1153339" cy="276999"/>
            </a:xfrm>
            <a:prstGeom prst="rect">
              <a:avLst/>
            </a:prstGeom>
            <a:noFill/>
          </p:spPr>
          <p:txBody>
            <a:bodyPr wrap="square" rtlCol="0">
              <a:spAutoFit/>
            </a:bodyPr>
            <a:lstStyle/>
            <a:p>
              <a:pPr algn="ctr"/>
              <a:r>
                <a:rPr lang="en-US"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MARKETING</a:t>
              </a:r>
              <a:endPar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2" name="Group 1">
            <a:extLst>
              <a:ext uri="{FF2B5EF4-FFF2-40B4-BE49-F238E27FC236}">
                <a16:creationId xmlns:a16="http://schemas.microsoft.com/office/drawing/2014/main" id="{0BC05961-CC20-4013-82F6-BCBE4CBAD9D4}"/>
              </a:ext>
            </a:extLst>
          </p:cNvPr>
          <p:cNvGrpSpPr/>
          <p:nvPr/>
        </p:nvGrpSpPr>
        <p:grpSpPr>
          <a:xfrm>
            <a:off x="6837896" y="5042240"/>
            <a:ext cx="1637392" cy="1636160"/>
            <a:chOff x="9754508" y="4421740"/>
            <a:chExt cx="1637392" cy="1636160"/>
          </a:xfrm>
        </p:grpSpPr>
        <p:sp>
          <p:nvSpPr>
            <p:cNvPr id="17" name="Rectangle 16">
              <a:extLst>
                <a:ext uri="{FF2B5EF4-FFF2-40B4-BE49-F238E27FC236}">
                  <a16:creationId xmlns:a16="http://schemas.microsoft.com/office/drawing/2014/main" id="{71DCC72F-D77D-4ACD-A427-5CF1644020A7}"/>
                </a:ext>
              </a:extLst>
            </p:cNvPr>
            <p:cNvSpPr/>
            <p:nvPr/>
          </p:nvSpPr>
          <p:spPr>
            <a:xfrm>
              <a:off x="9754508" y="4421740"/>
              <a:ext cx="1637392" cy="1636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Lato Light" panose="020F0502020204030203" pitchFamily="34" charset="0"/>
              </a:endParaRPr>
            </a:p>
          </p:txBody>
        </p:sp>
        <p:sp>
          <p:nvSpPr>
            <p:cNvPr id="10" name="TextBox 9">
              <a:extLst>
                <a:ext uri="{FF2B5EF4-FFF2-40B4-BE49-F238E27FC236}">
                  <a16:creationId xmlns:a16="http://schemas.microsoft.com/office/drawing/2014/main" id="{1E27943A-6F90-4EE9-91E4-E4AC9BE35BED}"/>
                </a:ext>
              </a:extLst>
            </p:cNvPr>
            <p:cNvSpPr txBox="1"/>
            <p:nvPr/>
          </p:nvSpPr>
          <p:spPr>
            <a:xfrm>
              <a:off x="9909060" y="4982178"/>
              <a:ext cx="1328286" cy="461665"/>
            </a:xfrm>
            <a:prstGeom prst="rect">
              <a:avLst/>
            </a:prstGeom>
            <a:noFill/>
          </p:spPr>
          <p:txBody>
            <a:bodyPr wrap="square" rtlCol="0">
              <a:spAutoFit/>
            </a:bodyPr>
            <a:lstStyle/>
            <a:p>
              <a:pPr algn="ctr"/>
              <a:r>
                <a:rPr lang="en-US"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INFORMATION TECHNOLOGY</a:t>
              </a:r>
              <a:endPar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20" name="TextBox 19">
            <a:extLst>
              <a:ext uri="{FF2B5EF4-FFF2-40B4-BE49-F238E27FC236}">
                <a16:creationId xmlns:a16="http://schemas.microsoft.com/office/drawing/2014/main" id="{69C043B0-3956-4BCA-B020-9071695607F5}"/>
              </a:ext>
            </a:extLst>
          </p:cNvPr>
          <p:cNvSpPr txBox="1"/>
          <p:nvPr/>
        </p:nvSpPr>
        <p:spPr>
          <a:xfrm>
            <a:off x="352960" y="365283"/>
            <a:ext cx="6813589" cy="1077218"/>
          </a:xfrm>
          <a:prstGeom prst="rect">
            <a:avLst/>
          </a:prstGeom>
          <a:noFill/>
        </p:spPr>
        <p:txBody>
          <a:bodyPr wrap="square" rtlCol="0">
            <a:spAutoFit/>
          </a:bodyPr>
          <a:lstStyle/>
          <a:p>
            <a:r>
              <a:rPr lang="en-US" sz="3200" b="1" dirty="0" err="1">
                <a:solidFill>
                  <a:srgbClr val="000000">
                    <a:lumMod val="75000"/>
                    <a:lumOff val="25000"/>
                  </a:srgbClr>
                </a:solidFill>
                <a:latin typeface="Museo 700"/>
              </a:rPr>
              <a:t>Giới</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thiệu</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về</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phân</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tập</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người</a:t>
            </a:r>
            <a:r>
              <a:rPr lang="en-US" sz="3200" b="1" dirty="0">
                <a:solidFill>
                  <a:srgbClr val="000000">
                    <a:lumMod val="75000"/>
                    <a:lumOff val="25000"/>
                  </a:srgbClr>
                </a:solidFill>
                <a:latin typeface="Museo 700"/>
              </a:rPr>
              <a:t> </a:t>
            </a:r>
            <a:r>
              <a:rPr lang="en-US" sz="3200" b="1" dirty="0" err="1">
                <a:solidFill>
                  <a:srgbClr val="000000">
                    <a:lumMod val="75000"/>
                    <a:lumOff val="25000"/>
                  </a:srgbClr>
                </a:solidFill>
                <a:latin typeface="Museo 700"/>
              </a:rPr>
              <a:t>dùng</a:t>
            </a:r>
            <a:r>
              <a:rPr lang="en-US" sz="3200" b="1" dirty="0">
                <a:solidFill>
                  <a:srgbClr val="000000">
                    <a:lumMod val="75000"/>
                    <a:lumOff val="25000"/>
                  </a:srgbClr>
                </a:solidFill>
                <a:latin typeface="Museo 700"/>
              </a:rPr>
              <a:t> </a:t>
            </a:r>
          </a:p>
          <a:p>
            <a:r>
              <a:rPr lang="en-US" sz="3200" b="1" dirty="0">
                <a:solidFill>
                  <a:srgbClr val="000000">
                    <a:lumMod val="75000"/>
                    <a:lumOff val="25000"/>
                  </a:srgbClr>
                </a:solidFill>
                <a:latin typeface="Museo 700"/>
              </a:rPr>
              <a:t>(User segmentation)</a:t>
            </a:r>
            <a:endParaRPr lang="id-ID" sz="3200" b="1" dirty="0">
              <a:solidFill>
                <a:srgbClr val="000000">
                  <a:lumMod val="75000"/>
                  <a:lumOff val="25000"/>
                </a:srgbClr>
              </a:solidFill>
              <a:latin typeface="Museo 700"/>
            </a:endParaRPr>
          </a:p>
        </p:txBody>
      </p:sp>
      <p:pic>
        <p:nvPicPr>
          <p:cNvPr id="6" name="Picture Placeholder 5">
            <a:extLst>
              <a:ext uri="{FF2B5EF4-FFF2-40B4-BE49-F238E27FC236}">
                <a16:creationId xmlns:a16="http://schemas.microsoft.com/office/drawing/2014/main" id="{D6707C59-0D5F-4177-BB86-B90B8EE907A1}"/>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551"/>
          <a:stretch/>
        </p:blipFill>
        <p:spPr>
          <a:xfrm>
            <a:off x="8602128" y="1433445"/>
            <a:ext cx="3487058" cy="1636160"/>
          </a:xfrm>
        </p:spPr>
      </p:pic>
      <p:pic>
        <p:nvPicPr>
          <p:cNvPr id="14" name="Picture Placeholder 13">
            <a:extLst>
              <a:ext uri="{FF2B5EF4-FFF2-40B4-BE49-F238E27FC236}">
                <a16:creationId xmlns:a16="http://schemas.microsoft.com/office/drawing/2014/main" id="{30EC2063-F2CA-461B-AC7F-12580686F88D}"/>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5137" b="5137"/>
          <a:stretch>
            <a:fillRect/>
          </a:stretch>
        </p:blipFill>
        <p:spPr>
          <a:xfrm>
            <a:off x="8602128" y="3228209"/>
            <a:ext cx="3487058" cy="1636160"/>
          </a:xfrm>
        </p:spPr>
      </p:pic>
      <p:pic>
        <p:nvPicPr>
          <p:cNvPr id="19" name="Picture Placeholder 18">
            <a:extLst>
              <a:ext uri="{FF2B5EF4-FFF2-40B4-BE49-F238E27FC236}">
                <a16:creationId xmlns:a16="http://schemas.microsoft.com/office/drawing/2014/main" id="{1C33FF1F-D2A1-4080-BE7C-2131315F7251}"/>
              </a:ext>
            </a:extLst>
          </p:cNvPr>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t="8287" b="8287"/>
          <a:stretch>
            <a:fillRect/>
          </a:stretch>
        </p:blipFill>
        <p:spPr>
          <a:xfrm>
            <a:off x="8602128" y="5042240"/>
            <a:ext cx="3487058" cy="1636160"/>
          </a:xfrm>
        </p:spPr>
      </p:pic>
    </p:spTree>
    <p:extLst>
      <p:ext uri="{BB962C8B-B14F-4D97-AF65-F5344CB8AC3E}">
        <p14:creationId xmlns:p14="http://schemas.microsoft.com/office/powerpoint/2010/main" val="4070686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0-#ppt_w/2"/>
                                          </p:val>
                                        </p:tav>
                                        <p:tav tm="100000">
                                          <p:val>
                                            <p:strVal val="#ppt_x"/>
                                          </p:val>
                                        </p:tav>
                                      </p:tavLst>
                                    </p:anim>
                                    <p:anim calcmode="lin" valueType="num">
                                      <p:cBhvr additive="base">
                                        <p:cTn id="20"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sp>
        <p:nvSpPr>
          <p:cNvPr id="2" name="Rectangle: Rounded Corners 1">
            <a:extLst>
              <a:ext uri="{FF2B5EF4-FFF2-40B4-BE49-F238E27FC236}">
                <a16:creationId xmlns:a16="http://schemas.microsoft.com/office/drawing/2014/main" id="{3C1CAF08-13B9-48BA-A271-8CE5B568A664}"/>
              </a:ext>
            </a:extLst>
          </p:cNvPr>
          <p:cNvSpPr/>
          <p:nvPr/>
        </p:nvSpPr>
        <p:spPr>
          <a:xfrm>
            <a:off x="440814" y="2310087"/>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440814" y="4157245"/>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NEGATIVE</a:t>
            </a:r>
          </a:p>
        </p:txBody>
      </p:sp>
      <p:sp>
        <p:nvSpPr>
          <p:cNvPr id="3" name="TextBox 2">
            <a:extLst>
              <a:ext uri="{FF2B5EF4-FFF2-40B4-BE49-F238E27FC236}">
                <a16:creationId xmlns:a16="http://schemas.microsoft.com/office/drawing/2014/main" id="{88D05287-797A-45CF-9ADF-50EA46141C31}"/>
              </a:ext>
            </a:extLst>
          </p:cNvPr>
          <p:cNvSpPr txBox="1"/>
          <p:nvPr/>
        </p:nvSpPr>
        <p:spPr>
          <a:xfrm>
            <a:off x="440814" y="3195819"/>
            <a:ext cx="726038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Mỗi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những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đặc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điểm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phân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biệt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nhận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dạng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riêng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được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User.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B67A68F8-78A2-447F-A858-C0E4808EBCBA}"/>
              </a:ext>
            </a:extLst>
          </p:cNvPr>
          <p:cNvSpPr txBox="1"/>
          <p:nvPr/>
        </p:nvSpPr>
        <p:spPr>
          <a:xfrm>
            <a:off x="440814" y="5230682"/>
            <a:ext cx="9305753"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sự</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chênh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lệch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lớn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giữa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số</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lượng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khách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hàng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ở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mỗi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vài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đặc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điểm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ở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mỗi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bị</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lồng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với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nhau</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chưa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đường</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phân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cách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giữa</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các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Có</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sự</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chênh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lệch</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nhỏ</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kết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quả</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phân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nhóm</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với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thuật</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toán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khác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(Hierarchical Clustering)</a:t>
            </a:r>
          </a:p>
        </p:txBody>
      </p:sp>
      <p:sp>
        <p:nvSpPr>
          <p:cNvPr id="11" name="Freeform 26">
            <a:extLst>
              <a:ext uri="{FF2B5EF4-FFF2-40B4-BE49-F238E27FC236}">
                <a16:creationId xmlns:a16="http://schemas.microsoft.com/office/drawing/2014/main" id="{CF1F733F-C541-4CD5-8FE9-5E1F09EC04E9}"/>
              </a:ext>
            </a:extLst>
          </p:cNvPr>
          <p:cNvSpPr>
            <a:spLocks/>
          </p:cNvSpPr>
          <p:nvPr/>
        </p:nvSpPr>
        <p:spPr bwMode="auto">
          <a:xfrm>
            <a:off x="77001" y="1097222"/>
            <a:ext cx="5188018"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E64F67"/>
          </a:solidFill>
          <a:ln>
            <a:solidFill>
              <a:srgbClr val="E64F67"/>
            </a:solidFill>
          </a:ln>
        </p:spPr>
        <p:txBody>
          <a:bodyPr vert="horz" wrap="square" lIns="91440" tIns="45720" rIns="91440" bIns="45720" numCol="1" anchor="ctr" anchorCtr="0" compatLnSpc="1">
            <a:prstTxWarp prst="textNoShape">
              <a:avLst/>
            </a:prstTxWarp>
          </a:bodyPr>
          <a:lstStyle/>
          <a:p>
            <a:pPr lvl="0" algn="ctr"/>
            <a:r>
              <a:rPr lang="en-US" sz="2400" dirty="0" err="1">
                <a:solidFill>
                  <a:srgbClr val="FFFFFF"/>
                </a:solidFill>
                <a:latin typeface="Museo 700"/>
              </a:rPr>
              <a:t>Đánh</a:t>
            </a:r>
            <a:r>
              <a:rPr lang="en-US" sz="2400" dirty="0">
                <a:solidFill>
                  <a:srgbClr val="FFFFFF"/>
                </a:solidFill>
                <a:latin typeface="Museo 700"/>
              </a:rPr>
              <a:t> </a:t>
            </a:r>
            <a:r>
              <a:rPr lang="en-US" sz="2400" dirty="0" err="1">
                <a:solidFill>
                  <a:srgbClr val="FFFFFF"/>
                </a:solidFill>
                <a:latin typeface="Museo 700"/>
              </a:rPr>
              <a:t>giá</a:t>
            </a:r>
            <a:r>
              <a:rPr lang="en-US" sz="2400" dirty="0">
                <a:solidFill>
                  <a:srgbClr val="FFFFFF"/>
                </a:solidFill>
                <a:latin typeface="Museo 700"/>
              </a:rPr>
              <a:t> </a:t>
            </a:r>
            <a:r>
              <a:rPr lang="en-US" sz="2400" dirty="0" err="1">
                <a:solidFill>
                  <a:srgbClr val="FFFFFF"/>
                </a:solidFill>
                <a:latin typeface="Museo 700"/>
              </a:rPr>
              <a:t>kết</a:t>
            </a:r>
            <a:r>
              <a:rPr lang="en-US" sz="2400" dirty="0">
                <a:solidFill>
                  <a:srgbClr val="FFFFFF"/>
                </a:solidFill>
                <a:latin typeface="Museo 700"/>
              </a:rPr>
              <a:t> </a:t>
            </a:r>
            <a:r>
              <a:rPr lang="en-US" sz="2400" dirty="0" err="1">
                <a:solidFill>
                  <a:srgbClr val="FFFFFF"/>
                </a:solidFill>
                <a:latin typeface="Museo 700"/>
              </a:rPr>
              <a:t>quả</a:t>
            </a:r>
            <a:r>
              <a:rPr lang="en-US" sz="2400" dirty="0">
                <a:solidFill>
                  <a:srgbClr val="FFFFFF"/>
                </a:solidFill>
                <a:latin typeface="Museo 700"/>
              </a:rPr>
              <a:t> </a:t>
            </a:r>
            <a:r>
              <a:rPr lang="en-US" sz="2400" dirty="0" err="1">
                <a:solidFill>
                  <a:srgbClr val="FFFFFF"/>
                </a:solidFill>
                <a:latin typeface="Museo 700"/>
              </a:rPr>
              <a:t>mô</a:t>
            </a:r>
            <a:r>
              <a:rPr lang="en-US" sz="2400" dirty="0">
                <a:solidFill>
                  <a:srgbClr val="FFFFFF"/>
                </a:solidFill>
                <a:latin typeface="Museo 700"/>
              </a:rPr>
              <a:t> </a:t>
            </a:r>
            <a:r>
              <a:rPr lang="en-US" sz="2400" dirty="0" err="1">
                <a:solidFill>
                  <a:srgbClr val="FFFFFF"/>
                </a:solidFill>
                <a:latin typeface="Museo 700"/>
              </a:rPr>
              <a:t>hình</a:t>
            </a:r>
            <a:r>
              <a:rPr lang="en-US" sz="2400" dirty="0">
                <a:solidFill>
                  <a:srgbClr val="FFFFFF"/>
                </a:solidFill>
                <a:latin typeface="Museo 700"/>
              </a:rPr>
              <a:t> K-means</a:t>
            </a:r>
          </a:p>
        </p:txBody>
      </p:sp>
      <p:sp>
        <p:nvSpPr>
          <p:cNvPr id="13" name="Freeform 7">
            <a:extLst>
              <a:ext uri="{FF2B5EF4-FFF2-40B4-BE49-F238E27FC236}">
                <a16:creationId xmlns:a16="http://schemas.microsoft.com/office/drawing/2014/main" id="{D92520A2-C64A-45CB-844F-F08826CF7AFA}"/>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E64F67"/>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5</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15" name="TextBox 14">
            <a:extLst>
              <a:ext uri="{FF2B5EF4-FFF2-40B4-BE49-F238E27FC236}">
                <a16:creationId xmlns:a16="http://schemas.microsoft.com/office/drawing/2014/main" id="{7F387C5B-5439-477C-9397-BE4D68570194}"/>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Evaluation</a:t>
            </a:r>
          </a:p>
        </p:txBody>
      </p:sp>
    </p:spTree>
    <p:extLst>
      <p:ext uri="{BB962C8B-B14F-4D97-AF65-F5344CB8AC3E}">
        <p14:creationId xmlns:p14="http://schemas.microsoft.com/office/powerpoint/2010/main" val="33145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fltVal val="0"/>
                                          </p:val>
                                        </p:tav>
                                        <p:tav tm="100000">
                                          <p:val>
                                            <p:strVal val="#ppt_w"/>
                                          </p:val>
                                        </p:tav>
                                      </p:tavLst>
                                    </p:anim>
                                    <p:anim calcmode="lin" valueType="num">
                                      <p:cBhvr>
                                        <p:cTn id="13" dur="750" fill="hold"/>
                                        <p:tgtEl>
                                          <p:spTgt spid="15"/>
                                        </p:tgtEl>
                                        <p:attrNameLst>
                                          <p:attrName>ppt_h</p:attrName>
                                        </p:attrNameLst>
                                      </p:cBhvr>
                                      <p:tavLst>
                                        <p:tav tm="0">
                                          <p:val>
                                            <p:fltVal val="0"/>
                                          </p:val>
                                        </p:tav>
                                        <p:tav tm="100000">
                                          <p:val>
                                            <p:strVal val="#ppt_h"/>
                                          </p:val>
                                        </p:tav>
                                      </p:tavLst>
                                    </p:anim>
                                    <p:animEffect transition="in" filter="fade">
                                      <p:cBhvr>
                                        <p:cTn id="14" dur="750"/>
                                        <p:tgtEl>
                                          <p:spTgt spid="15"/>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950" fill="hold"/>
                                        <p:tgtEl>
                                          <p:spTgt spid="11"/>
                                        </p:tgtEl>
                                        <p:attrNameLst>
                                          <p:attrName>ppt_x</p:attrName>
                                        </p:attrNameLst>
                                      </p:cBhvr>
                                      <p:tavLst>
                                        <p:tav tm="0">
                                          <p:val>
                                            <p:strVal val="0-#ppt_w/2"/>
                                          </p:val>
                                        </p:tav>
                                        <p:tav tm="100000">
                                          <p:val>
                                            <p:strVal val="#ppt_x"/>
                                          </p:val>
                                        </p:tav>
                                      </p:tavLst>
                                    </p:anim>
                                    <p:anim calcmode="lin" valueType="num">
                                      <p:cBhvr additive="base">
                                        <p:cTn id="19" dur="950" fill="hold"/>
                                        <p:tgtEl>
                                          <p:spTgt spid="11"/>
                                        </p:tgtEl>
                                        <p:attrNameLst>
                                          <p:attrName>ppt_y</p:attrName>
                                        </p:attrNameLst>
                                      </p:cBhvr>
                                      <p:tavLst>
                                        <p:tav tm="0">
                                          <p:val>
                                            <p:strVal val="#ppt_y"/>
                                          </p:val>
                                        </p:tav>
                                        <p:tav tm="100000">
                                          <p:val>
                                            <p:strVal val="#ppt_y"/>
                                          </p:val>
                                        </p:tav>
                                      </p:tavLst>
                                    </p:anim>
                                  </p:childTnLst>
                                </p:cTn>
                              </p:par>
                            </p:childTnLst>
                          </p:cTn>
                        </p:par>
                        <p:par>
                          <p:cTn id="20" fill="hold">
                            <p:stCondLst>
                              <p:cond delay="1700"/>
                            </p:stCondLst>
                            <p:childTnLst>
                              <p:par>
                                <p:cTn id="21" presetID="2" presetClass="entr" presetSubtype="8" decel="10000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950" fill="hold"/>
                                        <p:tgtEl>
                                          <p:spTgt spid="2"/>
                                        </p:tgtEl>
                                        <p:attrNameLst>
                                          <p:attrName>ppt_x</p:attrName>
                                        </p:attrNameLst>
                                      </p:cBhvr>
                                      <p:tavLst>
                                        <p:tav tm="0">
                                          <p:val>
                                            <p:strVal val="0-#ppt_w/2"/>
                                          </p:val>
                                        </p:tav>
                                        <p:tav tm="100000">
                                          <p:val>
                                            <p:strVal val="#ppt_x"/>
                                          </p:val>
                                        </p:tav>
                                      </p:tavLst>
                                    </p:anim>
                                    <p:anim calcmode="lin" valueType="num">
                                      <p:cBhvr additive="base">
                                        <p:cTn id="24" dur="95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950" fill="hold"/>
                                        <p:tgtEl>
                                          <p:spTgt spid="3"/>
                                        </p:tgtEl>
                                        <p:attrNameLst>
                                          <p:attrName>ppt_x</p:attrName>
                                        </p:attrNameLst>
                                      </p:cBhvr>
                                      <p:tavLst>
                                        <p:tav tm="0">
                                          <p:val>
                                            <p:strVal val="0-#ppt_w/2"/>
                                          </p:val>
                                        </p:tav>
                                        <p:tav tm="100000">
                                          <p:val>
                                            <p:strVal val="#ppt_x"/>
                                          </p:val>
                                        </p:tav>
                                      </p:tavLst>
                                    </p:anim>
                                    <p:anim calcmode="lin" valueType="num">
                                      <p:cBhvr additive="base">
                                        <p:cTn id="28" dur="95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2650"/>
                            </p:stCondLst>
                            <p:childTnLst>
                              <p:par>
                                <p:cTn id="30" presetID="2" presetClass="entr" presetSubtype="8" decel="10000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950" fill="hold"/>
                                        <p:tgtEl>
                                          <p:spTgt spid="26"/>
                                        </p:tgtEl>
                                        <p:attrNameLst>
                                          <p:attrName>ppt_x</p:attrName>
                                        </p:attrNameLst>
                                      </p:cBhvr>
                                      <p:tavLst>
                                        <p:tav tm="0">
                                          <p:val>
                                            <p:strVal val="0-#ppt_w/2"/>
                                          </p:val>
                                        </p:tav>
                                        <p:tav tm="100000">
                                          <p:val>
                                            <p:strVal val="#ppt_x"/>
                                          </p:val>
                                        </p:tav>
                                      </p:tavLst>
                                    </p:anim>
                                    <p:anim calcmode="lin" valueType="num">
                                      <p:cBhvr additive="base">
                                        <p:cTn id="33" dur="950" fill="hold"/>
                                        <p:tgtEl>
                                          <p:spTgt spid="26"/>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950" fill="hold"/>
                                        <p:tgtEl>
                                          <p:spTgt spid="10"/>
                                        </p:tgtEl>
                                        <p:attrNameLst>
                                          <p:attrName>ppt_x</p:attrName>
                                        </p:attrNameLst>
                                      </p:cBhvr>
                                      <p:tavLst>
                                        <p:tav tm="0">
                                          <p:val>
                                            <p:strVal val="0-#ppt_w/2"/>
                                          </p:val>
                                        </p:tav>
                                        <p:tav tm="100000">
                                          <p:val>
                                            <p:strVal val="#ppt_x"/>
                                          </p:val>
                                        </p:tav>
                                      </p:tavLst>
                                    </p:anim>
                                    <p:anim calcmode="lin" valueType="num">
                                      <p:cBhvr additive="base">
                                        <p:cTn id="37" dur="9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3" grpId="0"/>
      <p:bldP spid="10" grpId="0"/>
      <p:bldP spid="11" grpId="0" animBg="1"/>
      <p:bldP spid="13"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88FE16-0A56-4EB1-AC61-C7A0A814B9C4}"/>
              </a:ext>
            </a:extLst>
          </p:cNvPr>
          <p:cNvGrpSpPr/>
          <p:nvPr/>
        </p:nvGrpSpPr>
        <p:grpSpPr>
          <a:xfrm>
            <a:off x="844710" y="3096705"/>
            <a:ext cx="1637392" cy="1636160"/>
            <a:chOff x="9754508" y="2607709"/>
            <a:chExt cx="1637392" cy="1636160"/>
          </a:xfrm>
        </p:grpSpPr>
        <p:sp>
          <p:nvSpPr>
            <p:cNvPr id="12" name="Rectangle 11">
              <a:extLst>
                <a:ext uri="{FF2B5EF4-FFF2-40B4-BE49-F238E27FC236}">
                  <a16:creationId xmlns:a16="http://schemas.microsoft.com/office/drawing/2014/main" id="{B89C36A8-7BDF-4D9E-ADFD-3FD10451073F}"/>
                </a:ext>
              </a:extLst>
            </p:cNvPr>
            <p:cNvSpPr/>
            <p:nvPr/>
          </p:nvSpPr>
          <p:spPr>
            <a:xfrm>
              <a:off x="9754508" y="2607709"/>
              <a:ext cx="1637392" cy="1636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8" name="TextBox 7">
              <a:extLst>
                <a:ext uri="{FF2B5EF4-FFF2-40B4-BE49-F238E27FC236}">
                  <a16:creationId xmlns:a16="http://schemas.microsoft.com/office/drawing/2014/main" id="{D43B7EEE-A90A-4D61-BF7B-0CCDB6A1713C}"/>
                </a:ext>
              </a:extLst>
            </p:cNvPr>
            <p:cNvSpPr txBox="1"/>
            <p:nvPr/>
          </p:nvSpPr>
          <p:spPr>
            <a:xfrm>
              <a:off x="9996534" y="3132857"/>
              <a:ext cx="11533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CUSTOMER SERVICE</a:t>
              </a: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4" name="Group 3">
            <a:extLst>
              <a:ext uri="{FF2B5EF4-FFF2-40B4-BE49-F238E27FC236}">
                <a16:creationId xmlns:a16="http://schemas.microsoft.com/office/drawing/2014/main" id="{B420F05D-39B7-43B4-B179-E82B5BD92E8D}"/>
              </a:ext>
            </a:extLst>
          </p:cNvPr>
          <p:cNvGrpSpPr/>
          <p:nvPr/>
        </p:nvGrpSpPr>
        <p:grpSpPr>
          <a:xfrm>
            <a:off x="844710" y="1301941"/>
            <a:ext cx="1637392" cy="1791531"/>
            <a:chOff x="9754508" y="812945"/>
            <a:chExt cx="1637392" cy="1791531"/>
          </a:xfrm>
        </p:grpSpPr>
        <p:sp>
          <p:nvSpPr>
            <p:cNvPr id="16" name="Rectangle 15">
              <a:extLst>
                <a:ext uri="{FF2B5EF4-FFF2-40B4-BE49-F238E27FC236}">
                  <a16:creationId xmlns:a16="http://schemas.microsoft.com/office/drawing/2014/main" id="{A1011CEE-D822-4EB3-8528-531C7C87F098}"/>
                </a:ext>
              </a:extLst>
            </p:cNvPr>
            <p:cNvSpPr/>
            <p:nvPr/>
          </p:nvSpPr>
          <p:spPr>
            <a:xfrm>
              <a:off x="9754508" y="812945"/>
              <a:ext cx="1637392" cy="1636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9" name="TextBox 8">
              <a:extLst>
                <a:ext uri="{FF2B5EF4-FFF2-40B4-BE49-F238E27FC236}">
                  <a16:creationId xmlns:a16="http://schemas.microsoft.com/office/drawing/2014/main" id="{D15D949C-7A9B-4795-B1EC-89B14AF37ABB}"/>
                </a:ext>
              </a:extLst>
            </p:cNvPr>
            <p:cNvSpPr txBox="1"/>
            <p:nvPr/>
          </p:nvSpPr>
          <p:spPr>
            <a:xfrm>
              <a:off x="9996534" y="1034816"/>
              <a:ext cx="115333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MARKETING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Marketing campaign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Budget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2" name="Group 1">
            <a:extLst>
              <a:ext uri="{FF2B5EF4-FFF2-40B4-BE49-F238E27FC236}">
                <a16:creationId xmlns:a16="http://schemas.microsoft.com/office/drawing/2014/main" id="{0BC05961-CC20-4013-82F6-BCBE4CBAD9D4}"/>
              </a:ext>
            </a:extLst>
          </p:cNvPr>
          <p:cNvGrpSpPr/>
          <p:nvPr/>
        </p:nvGrpSpPr>
        <p:grpSpPr>
          <a:xfrm>
            <a:off x="844710" y="4888236"/>
            <a:ext cx="1637392" cy="1791531"/>
            <a:chOff x="9754508" y="4421740"/>
            <a:chExt cx="1637392" cy="1791531"/>
          </a:xfrm>
        </p:grpSpPr>
        <p:sp>
          <p:nvSpPr>
            <p:cNvPr id="17" name="Rectangle 16">
              <a:extLst>
                <a:ext uri="{FF2B5EF4-FFF2-40B4-BE49-F238E27FC236}">
                  <a16:creationId xmlns:a16="http://schemas.microsoft.com/office/drawing/2014/main" id="{71DCC72F-D77D-4ACD-A427-5CF1644020A7}"/>
                </a:ext>
              </a:extLst>
            </p:cNvPr>
            <p:cNvSpPr/>
            <p:nvPr/>
          </p:nvSpPr>
          <p:spPr>
            <a:xfrm>
              <a:off x="9754508" y="4421740"/>
              <a:ext cx="1637392" cy="1636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0" name="TextBox 9">
              <a:extLst>
                <a:ext uri="{FF2B5EF4-FFF2-40B4-BE49-F238E27FC236}">
                  <a16:creationId xmlns:a16="http://schemas.microsoft.com/office/drawing/2014/main" id="{1E27943A-6F90-4EE9-91E4-E4AC9BE35BED}"/>
                </a:ext>
              </a:extLst>
            </p:cNvPr>
            <p:cNvSpPr txBox="1"/>
            <p:nvPr/>
          </p:nvSpPr>
          <p:spPr>
            <a:xfrm>
              <a:off x="9909060" y="4643611"/>
              <a:ext cx="132828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rPr>
                <a:t>INFORMATION TECHNOLOGY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rPr>
                <a:t>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rPr>
                <a:t>Metrics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Lato Light" panose="020F0502020204030203" pitchFamily="34" charset="0"/>
                <a:ea typeface="Lato Light" panose="020F0502020204030203" pitchFamily="34" charset="0"/>
                <a:cs typeface="Lato Light" panose="020F050202020403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200" b="1" i="0" u="none" strike="noStrike" kern="1200" cap="none" spc="0" normalizeH="0" baseline="0" noProof="0" dirty="0">
                <a:ln>
                  <a:noFill/>
                </a:ln>
                <a:solidFill>
                  <a:prstClr val="white"/>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sp>
        <p:nvSpPr>
          <p:cNvPr id="27" name="Freeform 7">
            <a:extLst>
              <a:ext uri="{FF2B5EF4-FFF2-40B4-BE49-F238E27FC236}">
                <a16:creationId xmlns:a16="http://schemas.microsoft.com/office/drawing/2014/main" id="{C6C69659-FAB4-436A-96CD-CCDD263B9816}"/>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FE895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6</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28" name="TextBox 27">
            <a:extLst>
              <a:ext uri="{FF2B5EF4-FFF2-40B4-BE49-F238E27FC236}">
                <a16:creationId xmlns:a16="http://schemas.microsoft.com/office/drawing/2014/main" id="{5373E123-BA24-4457-AF6F-F4839490568E}"/>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Deployment</a:t>
            </a:r>
          </a:p>
        </p:txBody>
      </p:sp>
      <p:pic>
        <p:nvPicPr>
          <p:cNvPr id="2050" name="Picture 2" descr="What is a marketing campaign? Definition and examples">
            <a:extLst>
              <a:ext uri="{FF2B5EF4-FFF2-40B4-BE49-F238E27FC236}">
                <a16:creationId xmlns:a16="http://schemas.microsoft.com/office/drawing/2014/main" id="{411FBB88-2F10-4360-9FF1-33FC0246B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942" y="1301940"/>
            <a:ext cx="2271066" cy="1632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6 Smoking Hot Ways to do Marketing Without Budget in 2020">
            <a:extLst>
              <a:ext uri="{FF2B5EF4-FFF2-40B4-BE49-F238E27FC236}">
                <a16:creationId xmlns:a16="http://schemas.microsoft.com/office/drawing/2014/main" id="{2FB1CD30-E70B-4424-8308-8CFB9EC768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0" t="5118" r="2033" b="4875"/>
          <a:stretch/>
        </p:blipFill>
        <p:spPr bwMode="auto">
          <a:xfrm>
            <a:off x="4953832" y="1269968"/>
            <a:ext cx="3633612" cy="16644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ustering Algorithms in Machine Learning | Clusterting in ML">
            <a:extLst>
              <a:ext uri="{FF2B5EF4-FFF2-40B4-BE49-F238E27FC236}">
                <a16:creationId xmlns:a16="http://schemas.microsoft.com/office/drawing/2014/main" id="{123277E8-A8ED-4049-9475-5E717CFBA9F2}"/>
              </a:ext>
            </a:extLst>
          </p:cNvPr>
          <p:cNvPicPr>
            <a:picLocks noGrp="1" noChangeAspect="1" noChangeArrowheads="1"/>
          </p:cNvPicPr>
          <p:nvPr>
            <p:ph type="pic" sz="quarter" idx="22"/>
          </p:nvPr>
        </p:nvPicPr>
        <p:blipFill>
          <a:blip r:embed="rId5">
            <a:extLst>
              <a:ext uri="{28A0092B-C50C-407E-A947-70E740481C1C}">
                <a14:useLocalDpi xmlns:a14="http://schemas.microsoft.com/office/drawing/2010/main" val="0"/>
              </a:ext>
            </a:extLst>
          </a:blip>
          <a:srcRect t="14804" b="14804"/>
          <a:stretch>
            <a:fillRect/>
          </a:stretch>
        </p:blipFill>
        <p:spPr bwMode="auto">
          <a:xfrm>
            <a:off x="6998062" y="4888236"/>
            <a:ext cx="3487058" cy="16361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Machine Learning Clustering Algorithm | LaptrinhX">
            <a:extLst>
              <a:ext uri="{FF2B5EF4-FFF2-40B4-BE49-F238E27FC236}">
                <a16:creationId xmlns:a16="http://schemas.microsoft.com/office/drawing/2014/main" id="{59CE52DD-013A-4396-A48D-A00E6006E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4720" y="4630526"/>
            <a:ext cx="4195918" cy="20979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s Good Customer Service All It Takes? | QRi consulting">
            <a:extLst>
              <a:ext uri="{FF2B5EF4-FFF2-40B4-BE49-F238E27FC236}">
                <a16:creationId xmlns:a16="http://schemas.microsoft.com/office/drawing/2014/main" id="{77AE7D87-1AF9-4D92-9EEA-EEC9E448FF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942" y="3064734"/>
            <a:ext cx="2449508" cy="163250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What makes good customer service? | Business Comparison">
            <a:extLst>
              <a:ext uri="{FF2B5EF4-FFF2-40B4-BE49-F238E27FC236}">
                <a16:creationId xmlns:a16="http://schemas.microsoft.com/office/drawing/2014/main" id="{B2F93D50-E975-4D37-B8A1-80E65E04DA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5290" y="3132573"/>
            <a:ext cx="2012018" cy="16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736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75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1000" fill="hold"/>
                                        <p:tgtEl>
                                          <p:spTgt spid="2050"/>
                                        </p:tgtEl>
                                        <p:attrNameLst>
                                          <p:attrName>ppt_x</p:attrName>
                                        </p:attrNameLst>
                                      </p:cBhvr>
                                      <p:tavLst>
                                        <p:tav tm="0">
                                          <p:val>
                                            <p:strVal val="1+#ppt_w/2"/>
                                          </p:val>
                                        </p:tav>
                                        <p:tav tm="100000">
                                          <p:val>
                                            <p:strVal val="#ppt_x"/>
                                          </p:val>
                                        </p:tav>
                                      </p:tavLst>
                                    </p:anim>
                                    <p:anim calcmode="lin" valueType="num">
                                      <p:cBhvr additive="base">
                                        <p:cTn id="12" dur="1000" fill="hold"/>
                                        <p:tgtEl>
                                          <p:spTgt spid="205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1000" fill="hold"/>
                                        <p:tgtEl>
                                          <p:spTgt spid="2052"/>
                                        </p:tgtEl>
                                        <p:attrNameLst>
                                          <p:attrName>ppt_x</p:attrName>
                                        </p:attrNameLst>
                                      </p:cBhvr>
                                      <p:tavLst>
                                        <p:tav tm="0">
                                          <p:val>
                                            <p:strVal val="1+#ppt_w/2"/>
                                          </p:val>
                                        </p:tav>
                                        <p:tav tm="100000">
                                          <p:val>
                                            <p:strVal val="#ppt_x"/>
                                          </p:val>
                                        </p:tav>
                                      </p:tavLst>
                                    </p:anim>
                                    <p:anim calcmode="lin" valueType="num">
                                      <p:cBhvr additive="base">
                                        <p:cTn id="16" dur="1000" fill="hold"/>
                                        <p:tgtEl>
                                          <p:spTgt spid="205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250"/>
                                  </p:stCondLst>
                                  <p:childTnLst>
                                    <p:set>
                                      <p:cBhvr>
                                        <p:cTn id="22" dur="1" fill="hold">
                                          <p:stCondLst>
                                            <p:cond delay="0"/>
                                          </p:stCondLst>
                                        </p:cTn>
                                        <p:tgtEl>
                                          <p:spTgt spid="2062"/>
                                        </p:tgtEl>
                                        <p:attrNameLst>
                                          <p:attrName>style.visibility</p:attrName>
                                        </p:attrNameLst>
                                      </p:cBhvr>
                                      <p:to>
                                        <p:strVal val="visible"/>
                                      </p:to>
                                    </p:set>
                                    <p:anim calcmode="lin" valueType="num">
                                      <p:cBhvr additive="base">
                                        <p:cTn id="23" dur="1000" fill="hold"/>
                                        <p:tgtEl>
                                          <p:spTgt spid="2062"/>
                                        </p:tgtEl>
                                        <p:attrNameLst>
                                          <p:attrName>ppt_x</p:attrName>
                                        </p:attrNameLst>
                                      </p:cBhvr>
                                      <p:tavLst>
                                        <p:tav tm="0">
                                          <p:val>
                                            <p:strVal val="1+#ppt_w/2"/>
                                          </p:val>
                                        </p:tav>
                                        <p:tav tm="100000">
                                          <p:val>
                                            <p:strVal val="#ppt_x"/>
                                          </p:val>
                                        </p:tav>
                                      </p:tavLst>
                                    </p:anim>
                                    <p:anim calcmode="lin" valueType="num">
                                      <p:cBhvr additive="base">
                                        <p:cTn id="24" dur="1000" fill="hold"/>
                                        <p:tgtEl>
                                          <p:spTgt spid="2062"/>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2064"/>
                                        </p:tgtEl>
                                        <p:attrNameLst>
                                          <p:attrName>style.visibility</p:attrName>
                                        </p:attrNameLst>
                                      </p:cBhvr>
                                      <p:to>
                                        <p:strVal val="visible"/>
                                      </p:to>
                                    </p:set>
                                    <p:anim calcmode="lin" valueType="num">
                                      <p:cBhvr additive="base">
                                        <p:cTn id="27" dur="1000" fill="hold"/>
                                        <p:tgtEl>
                                          <p:spTgt spid="2064"/>
                                        </p:tgtEl>
                                        <p:attrNameLst>
                                          <p:attrName>ppt_x</p:attrName>
                                        </p:attrNameLst>
                                      </p:cBhvr>
                                      <p:tavLst>
                                        <p:tav tm="0">
                                          <p:val>
                                            <p:strVal val="1+#ppt_w/2"/>
                                          </p:val>
                                        </p:tav>
                                        <p:tav tm="100000">
                                          <p:val>
                                            <p:strVal val="#ppt_x"/>
                                          </p:val>
                                        </p:tav>
                                      </p:tavLst>
                                    </p:anim>
                                    <p:anim calcmode="lin" valueType="num">
                                      <p:cBhvr additive="base">
                                        <p:cTn id="28" dur="1000" fill="hold"/>
                                        <p:tgtEl>
                                          <p:spTgt spid="2064"/>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17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1+#ppt_w/2"/>
                                          </p:val>
                                        </p:tav>
                                        <p:tav tm="100000">
                                          <p:val>
                                            <p:strVal val="#ppt_x"/>
                                          </p:val>
                                        </p:tav>
                                      </p:tavLst>
                                    </p:anim>
                                    <p:anim calcmode="lin" valueType="num">
                                      <p:cBhvr additive="base">
                                        <p:cTn id="32" dur="10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1750"/>
                                  </p:stCondLst>
                                  <p:childTnLst>
                                    <p:set>
                                      <p:cBhvr>
                                        <p:cTn id="34" dur="1" fill="hold">
                                          <p:stCondLst>
                                            <p:cond delay="0"/>
                                          </p:stCondLst>
                                        </p:cTn>
                                        <p:tgtEl>
                                          <p:spTgt spid="2060"/>
                                        </p:tgtEl>
                                        <p:attrNameLst>
                                          <p:attrName>style.visibility</p:attrName>
                                        </p:attrNameLst>
                                      </p:cBhvr>
                                      <p:to>
                                        <p:strVal val="visible"/>
                                      </p:to>
                                    </p:set>
                                    <p:anim calcmode="lin" valueType="num">
                                      <p:cBhvr additive="base">
                                        <p:cTn id="35" dur="1000" fill="hold"/>
                                        <p:tgtEl>
                                          <p:spTgt spid="2060"/>
                                        </p:tgtEl>
                                        <p:attrNameLst>
                                          <p:attrName>ppt_x</p:attrName>
                                        </p:attrNameLst>
                                      </p:cBhvr>
                                      <p:tavLst>
                                        <p:tav tm="0">
                                          <p:val>
                                            <p:strVal val="1+#ppt_w/2"/>
                                          </p:val>
                                        </p:tav>
                                        <p:tav tm="100000">
                                          <p:val>
                                            <p:strVal val="#ppt_x"/>
                                          </p:val>
                                        </p:tav>
                                      </p:tavLst>
                                    </p:anim>
                                    <p:anim calcmode="lin" valueType="num">
                                      <p:cBhvr additive="base">
                                        <p:cTn id="36" dur="1000" fill="hold"/>
                                        <p:tgtEl>
                                          <p:spTgt spid="2060"/>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750"/>
                                  </p:stCondLst>
                                  <p:childTnLst>
                                    <p:set>
                                      <p:cBhvr>
                                        <p:cTn id="38" dur="1" fill="hold">
                                          <p:stCondLst>
                                            <p:cond delay="0"/>
                                          </p:stCondLst>
                                        </p:cTn>
                                        <p:tgtEl>
                                          <p:spTgt spid="2058"/>
                                        </p:tgtEl>
                                        <p:attrNameLst>
                                          <p:attrName>style.visibility</p:attrName>
                                        </p:attrNameLst>
                                      </p:cBhvr>
                                      <p:to>
                                        <p:strVal val="visible"/>
                                      </p:to>
                                    </p:set>
                                    <p:anim calcmode="lin" valueType="num">
                                      <p:cBhvr additive="base">
                                        <p:cTn id="39" dur="1000" fill="hold"/>
                                        <p:tgtEl>
                                          <p:spTgt spid="2058"/>
                                        </p:tgtEl>
                                        <p:attrNameLst>
                                          <p:attrName>ppt_x</p:attrName>
                                        </p:attrNameLst>
                                      </p:cBhvr>
                                      <p:tavLst>
                                        <p:tav tm="0">
                                          <p:val>
                                            <p:strVal val="1+#ppt_w/2"/>
                                          </p:val>
                                        </p:tav>
                                        <p:tav tm="100000">
                                          <p:val>
                                            <p:strVal val="#ppt_x"/>
                                          </p:val>
                                        </p:tav>
                                      </p:tavLst>
                                    </p:anim>
                                    <p:anim calcmode="lin" valueType="num">
                                      <p:cBhvr additive="base">
                                        <p:cTn id="40" dur="1000" fill="hold"/>
                                        <p:tgtEl>
                                          <p:spTgt spid="2058"/>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750" fill="hold"/>
                                        <p:tgtEl>
                                          <p:spTgt spid="27"/>
                                        </p:tgtEl>
                                        <p:attrNameLst>
                                          <p:attrName>ppt_w</p:attrName>
                                        </p:attrNameLst>
                                      </p:cBhvr>
                                      <p:tavLst>
                                        <p:tav tm="0">
                                          <p:val>
                                            <p:fltVal val="0"/>
                                          </p:val>
                                        </p:tav>
                                        <p:tav tm="100000">
                                          <p:val>
                                            <p:strVal val="#ppt_w"/>
                                          </p:val>
                                        </p:tav>
                                      </p:tavLst>
                                    </p:anim>
                                    <p:anim calcmode="lin" valueType="num">
                                      <p:cBhvr>
                                        <p:cTn id="44" dur="750" fill="hold"/>
                                        <p:tgtEl>
                                          <p:spTgt spid="27"/>
                                        </p:tgtEl>
                                        <p:attrNameLst>
                                          <p:attrName>ppt_h</p:attrName>
                                        </p:attrNameLst>
                                      </p:cBhvr>
                                      <p:tavLst>
                                        <p:tav tm="0">
                                          <p:val>
                                            <p:fltVal val="0"/>
                                          </p:val>
                                        </p:tav>
                                        <p:tav tm="100000">
                                          <p:val>
                                            <p:strVal val="#ppt_h"/>
                                          </p:val>
                                        </p:tav>
                                      </p:tavLst>
                                    </p:anim>
                                    <p:animEffect transition="in" filter="fade">
                                      <p:cBhvr>
                                        <p:cTn id="45" dur="750"/>
                                        <p:tgtEl>
                                          <p:spTgt spid="2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750" fill="hold"/>
                                        <p:tgtEl>
                                          <p:spTgt spid="28"/>
                                        </p:tgtEl>
                                        <p:attrNameLst>
                                          <p:attrName>ppt_w</p:attrName>
                                        </p:attrNameLst>
                                      </p:cBhvr>
                                      <p:tavLst>
                                        <p:tav tm="0">
                                          <p:val>
                                            <p:fltVal val="0"/>
                                          </p:val>
                                        </p:tav>
                                        <p:tav tm="100000">
                                          <p:val>
                                            <p:strVal val="#ppt_w"/>
                                          </p:val>
                                        </p:tav>
                                      </p:tavLst>
                                    </p:anim>
                                    <p:anim calcmode="lin" valueType="num">
                                      <p:cBhvr>
                                        <p:cTn id="49" dur="750" fill="hold"/>
                                        <p:tgtEl>
                                          <p:spTgt spid="28"/>
                                        </p:tgtEl>
                                        <p:attrNameLst>
                                          <p:attrName>ppt_h</p:attrName>
                                        </p:attrNameLst>
                                      </p:cBhvr>
                                      <p:tavLst>
                                        <p:tav tm="0">
                                          <p:val>
                                            <p:fltVal val="0"/>
                                          </p:val>
                                        </p:tav>
                                        <p:tav tm="100000">
                                          <p:val>
                                            <p:strVal val="#ppt_h"/>
                                          </p:val>
                                        </p:tav>
                                      </p:tavLst>
                                    </p:anim>
                                    <p:animEffect transition="in" filter="fade">
                                      <p:cBhvr>
                                        <p:cTn id="5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D91F9156-A891-4BDD-8B39-DCA08FA7B49B}"/>
              </a:ext>
            </a:extLst>
          </p:cNvPr>
          <p:cNvSpPr>
            <a:spLocks/>
          </p:cNvSpPr>
          <p:nvPr/>
        </p:nvSpPr>
        <p:spPr bwMode="auto">
          <a:xfrm>
            <a:off x="4984779" y="144256"/>
            <a:ext cx="1588400" cy="1745374"/>
          </a:xfrm>
          <a:custGeom>
            <a:avLst/>
            <a:gdLst>
              <a:gd name="connsiteX0" fmla="*/ 276802 w 1588400"/>
              <a:gd name="connsiteY0" fmla="*/ 25 h 1745374"/>
              <a:gd name="connsiteX1" fmla="*/ 423574 w 1588400"/>
              <a:gd name="connsiteY1" fmla="*/ 38320 h 1745374"/>
              <a:gd name="connsiteX2" fmla="*/ 1445133 w 1588400"/>
              <a:gd name="connsiteY2" fmla="*/ 628199 h 1745374"/>
              <a:gd name="connsiteX3" fmla="*/ 1445133 w 1588400"/>
              <a:gd name="connsiteY3" fmla="*/ 1110072 h 1745374"/>
              <a:gd name="connsiteX4" fmla="*/ 423574 w 1588400"/>
              <a:gd name="connsiteY4" fmla="*/ 1708259 h 1745374"/>
              <a:gd name="connsiteX5" fmla="*/ 0 w 1588400"/>
              <a:gd name="connsiteY5" fmla="*/ 1459014 h 1745374"/>
              <a:gd name="connsiteX6" fmla="*/ 0 w 1588400"/>
              <a:gd name="connsiteY6" fmla="*/ 279256 h 1745374"/>
              <a:gd name="connsiteX7" fmla="*/ 276802 w 1588400"/>
              <a:gd name="connsiteY7" fmla="*/ 25 h 174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00" h="1745374">
                <a:moveTo>
                  <a:pt x="276802" y="25"/>
                </a:moveTo>
                <a:cubicBezTo>
                  <a:pt x="325467" y="-624"/>
                  <a:pt x="375818" y="11319"/>
                  <a:pt x="423574" y="38320"/>
                </a:cubicBezTo>
                <a:cubicBezTo>
                  <a:pt x="1445133" y="628199"/>
                  <a:pt x="1445133" y="628199"/>
                  <a:pt x="1445133" y="628199"/>
                </a:cubicBezTo>
                <a:cubicBezTo>
                  <a:pt x="1636156" y="736205"/>
                  <a:pt x="1636156" y="1002066"/>
                  <a:pt x="1445133" y="1110072"/>
                </a:cubicBezTo>
                <a:cubicBezTo>
                  <a:pt x="423574" y="1708259"/>
                  <a:pt x="423574" y="1708259"/>
                  <a:pt x="423574" y="1708259"/>
                </a:cubicBezTo>
                <a:cubicBezTo>
                  <a:pt x="232550" y="1816265"/>
                  <a:pt x="0" y="1675027"/>
                  <a:pt x="0" y="1459014"/>
                </a:cubicBezTo>
                <a:cubicBezTo>
                  <a:pt x="0" y="279256"/>
                  <a:pt x="0" y="279256"/>
                  <a:pt x="0" y="279256"/>
                </a:cubicBezTo>
                <a:cubicBezTo>
                  <a:pt x="0" y="117247"/>
                  <a:pt x="130809" y="1972"/>
                  <a:pt x="276802" y="25"/>
                </a:cubicBezTo>
                <a:close/>
              </a:path>
            </a:pathLst>
          </a:custGeom>
          <a:gradFill>
            <a:gsLst>
              <a:gs pos="0">
                <a:schemeClr val="accent3">
                  <a:lumMod val="75000"/>
                </a:schemeClr>
              </a:gs>
              <a:gs pos="100000">
                <a:schemeClr val="accent3"/>
              </a:gs>
            </a:gsLst>
            <a:lin ang="18900000" scaled="1"/>
          </a:gra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5" name="Freeform: Shape 34">
            <a:extLst>
              <a:ext uri="{FF2B5EF4-FFF2-40B4-BE49-F238E27FC236}">
                <a16:creationId xmlns:a16="http://schemas.microsoft.com/office/drawing/2014/main" id="{600C55B8-03EA-4884-861A-9EBE18EF9D63}"/>
              </a:ext>
            </a:extLst>
          </p:cNvPr>
          <p:cNvSpPr>
            <a:spLocks/>
          </p:cNvSpPr>
          <p:nvPr/>
        </p:nvSpPr>
        <p:spPr bwMode="auto">
          <a:xfrm>
            <a:off x="9797622" y="1016943"/>
            <a:ext cx="1585969" cy="1745374"/>
          </a:xfrm>
          <a:custGeom>
            <a:avLst/>
            <a:gdLst>
              <a:gd name="connsiteX0" fmla="*/ 1308503 w 1585969"/>
              <a:gd name="connsiteY0" fmla="*/ 118 h 1745374"/>
              <a:gd name="connsiteX1" fmla="*/ 1585969 w 1585969"/>
              <a:gd name="connsiteY1" fmla="*/ 286360 h 1745374"/>
              <a:gd name="connsiteX2" fmla="*/ 1585969 w 1585969"/>
              <a:gd name="connsiteY2" fmla="*/ 1466118 h 1745374"/>
              <a:gd name="connsiteX3" fmla="*/ 1161379 w 1585969"/>
              <a:gd name="connsiteY3" fmla="*/ 1707054 h 1745374"/>
              <a:gd name="connsiteX4" fmla="*/ 137367 w 1585969"/>
              <a:gd name="connsiteY4" fmla="*/ 1117175 h 1745374"/>
              <a:gd name="connsiteX5" fmla="*/ 137367 w 1585969"/>
              <a:gd name="connsiteY5" fmla="*/ 635302 h 1745374"/>
              <a:gd name="connsiteX6" fmla="*/ 1161379 w 1585969"/>
              <a:gd name="connsiteY6" fmla="*/ 37115 h 1745374"/>
              <a:gd name="connsiteX7" fmla="*/ 1308503 w 1585969"/>
              <a:gd name="connsiteY7" fmla="*/ 118 h 174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969" h="1745374">
                <a:moveTo>
                  <a:pt x="1308503" y="118"/>
                </a:moveTo>
                <a:cubicBezTo>
                  <a:pt x="1454846" y="4402"/>
                  <a:pt x="1585969" y="124351"/>
                  <a:pt x="1585969" y="286360"/>
                </a:cubicBezTo>
                <a:cubicBezTo>
                  <a:pt x="1585969" y="1466118"/>
                  <a:pt x="1585969" y="1466118"/>
                  <a:pt x="1585969" y="1466118"/>
                </a:cubicBezTo>
                <a:cubicBezTo>
                  <a:pt x="1585969" y="1682130"/>
                  <a:pt x="1352861" y="1815060"/>
                  <a:pt x="1161379" y="1707054"/>
                </a:cubicBezTo>
                <a:cubicBezTo>
                  <a:pt x="137367" y="1117175"/>
                  <a:pt x="137367" y="1117175"/>
                  <a:pt x="137367" y="1117175"/>
                </a:cubicBezTo>
                <a:cubicBezTo>
                  <a:pt x="-45790" y="1009169"/>
                  <a:pt x="-45790" y="743308"/>
                  <a:pt x="137367" y="635302"/>
                </a:cubicBezTo>
                <a:cubicBezTo>
                  <a:pt x="1161379" y="37115"/>
                  <a:pt x="1161379" y="37115"/>
                  <a:pt x="1161379" y="37115"/>
                </a:cubicBezTo>
                <a:cubicBezTo>
                  <a:pt x="1209249" y="10113"/>
                  <a:pt x="1259722" y="-1310"/>
                  <a:pt x="1308503" y="118"/>
                </a:cubicBezTo>
                <a:close/>
              </a:path>
            </a:pathLst>
          </a:custGeom>
          <a:gradFill flip="none" rotWithShape="1">
            <a:gsLst>
              <a:gs pos="0">
                <a:schemeClr val="accent1">
                  <a:lumMod val="75000"/>
                </a:schemeClr>
              </a:gs>
              <a:gs pos="100000">
                <a:schemeClr val="accent1"/>
              </a:gs>
            </a:gsLst>
            <a:lin ang="18900000" scaled="1"/>
            <a:tileRect/>
          </a:gra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7" name="Freeform: Shape 36">
            <a:extLst>
              <a:ext uri="{FF2B5EF4-FFF2-40B4-BE49-F238E27FC236}">
                <a16:creationId xmlns:a16="http://schemas.microsoft.com/office/drawing/2014/main" id="{E92922C8-5A57-4917-9F9D-4029E3D885AE}"/>
              </a:ext>
            </a:extLst>
          </p:cNvPr>
          <p:cNvSpPr>
            <a:spLocks/>
          </p:cNvSpPr>
          <p:nvPr/>
        </p:nvSpPr>
        <p:spPr bwMode="auto">
          <a:xfrm>
            <a:off x="987238" y="3429000"/>
            <a:ext cx="2259859" cy="2485677"/>
          </a:xfrm>
          <a:custGeom>
            <a:avLst/>
            <a:gdLst>
              <a:gd name="connsiteX0" fmla="*/ 372221 w 2259859"/>
              <a:gd name="connsiteY0" fmla="*/ 48 h 2485677"/>
              <a:gd name="connsiteX1" fmla="*/ 566005 w 2259859"/>
              <a:gd name="connsiteY1" fmla="*/ 49926 h 2485677"/>
              <a:gd name="connsiteX2" fmla="*/ 2072578 w 2259859"/>
              <a:gd name="connsiteY2" fmla="*/ 914476 h 2485677"/>
              <a:gd name="connsiteX3" fmla="*/ 2072578 w 2259859"/>
              <a:gd name="connsiteY3" fmla="*/ 1571201 h 2485677"/>
              <a:gd name="connsiteX4" fmla="*/ 566005 w 2259859"/>
              <a:gd name="connsiteY4" fmla="*/ 2435751 h 2485677"/>
              <a:gd name="connsiteX5" fmla="*/ 0 w 2259859"/>
              <a:gd name="connsiteY5" fmla="*/ 2111545 h 2485677"/>
              <a:gd name="connsiteX6" fmla="*/ 0 w 2259859"/>
              <a:gd name="connsiteY6" fmla="*/ 374132 h 2485677"/>
              <a:gd name="connsiteX7" fmla="*/ 372221 w 2259859"/>
              <a:gd name="connsiteY7" fmla="*/ 48 h 2485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859" h="2485677">
                <a:moveTo>
                  <a:pt x="372221" y="48"/>
                </a:moveTo>
                <a:cubicBezTo>
                  <a:pt x="436989" y="-991"/>
                  <a:pt x="503578" y="14595"/>
                  <a:pt x="566005" y="49926"/>
                </a:cubicBezTo>
                <a:cubicBezTo>
                  <a:pt x="2072578" y="914476"/>
                  <a:pt x="2072578" y="914476"/>
                  <a:pt x="2072578" y="914476"/>
                </a:cubicBezTo>
                <a:cubicBezTo>
                  <a:pt x="2322286" y="1064110"/>
                  <a:pt x="2322286" y="1421568"/>
                  <a:pt x="2072578" y="1571201"/>
                </a:cubicBezTo>
                <a:cubicBezTo>
                  <a:pt x="566005" y="2435751"/>
                  <a:pt x="566005" y="2435751"/>
                  <a:pt x="566005" y="2435751"/>
                </a:cubicBezTo>
                <a:cubicBezTo>
                  <a:pt x="316297" y="2577072"/>
                  <a:pt x="0" y="2402500"/>
                  <a:pt x="0" y="2111545"/>
                </a:cubicBezTo>
                <a:cubicBezTo>
                  <a:pt x="0" y="374132"/>
                  <a:pt x="0" y="374132"/>
                  <a:pt x="0" y="374132"/>
                </a:cubicBezTo>
                <a:cubicBezTo>
                  <a:pt x="0" y="155916"/>
                  <a:pt x="177917" y="3165"/>
                  <a:pt x="372221" y="48"/>
                </a:cubicBezTo>
                <a:close/>
              </a:path>
            </a:pathLst>
          </a:custGeom>
          <a:gradFill>
            <a:gsLst>
              <a:gs pos="0">
                <a:schemeClr val="accent2">
                  <a:lumMod val="75000"/>
                </a:schemeClr>
              </a:gs>
              <a:gs pos="100000">
                <a:schemeClr val="accent2"/>
              </a:gs>
            </a:gsLst>
            <a:lin ang="18900000" scaled="1"/>
          </a:gradFill>
          <a:ln>
            <a:noFill/>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pic>
        <p:nvPicPr>
          <p:cNvPr id="12" name="Picture 11">
            <a:extLst>
              <a:ext uri="{FF2B5EF4-FFF2-40B4-BE49-F238E27FC236}">
                <a16:creationId xmlns:a16="http://schemas.microsoft.com/office/drawing/2014/main" id="{269753F5-5405-4D40-8847-11BDFF6BE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157" y="2325014"/>
            <a:ext cx="4865370" cy="3443065"/>
          </a:xfrm>
          <a:prstGeom prst="rect">
            <a:avLst/>
          </a:prstGeom>
        </p:spPr>
      </p:pic>
    </p:spTree>
    <p:extLst>
      <p:ext uri="{BB962C8B-B14F-4D97-AF65-F5344CB8AC3E}">
        <p14:creationId xmlns:p14="http://schemas.microsoft.com/office/powerpoint/2010/main" val="13148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2" presetClass="entr" presetSubtype="1" decel="10000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1000" fill="hold"/>
                                        <p:tgtEl>
                                          <p:spTgt spid="33"/>
                                        </p:tgtEl>
                                        <p:attrNameLst>
                                          <p:attrName>ppt_x</p:attrName>
                                        </p:attrNameLst>
                                      </p:cBhvr>
                                      <p:tavLst>
                                        <p:tav tm="0">
                                          <p:val>
                                            <p:strVal val="#ppt_x"/>
                                          </p:val>
                                        </p:tav>
                                        <p:tav tm="100000">
                                          <p:val>
                                            <p:strVal val="#ppt_x"/>
                                          </p:val>
                                        </p:tav>
                                      </p:tavLst>
                                    </p:anim>
                                    <p:anim calcmode="lin" valueType="num">
                                      <p:cBhvr additive="base">
                                        <p:cTn id="13" dur="1000" fill="hold"/>
                                        <p:tgtEl>
                                          <p:spTgt spid="33"/>
                                        </p:tgtEl>
                                        <p:attrNameLst>
                                          <p:attrName>ppt_y</p:attrName>
                                        </p:attrNameLst>
                                      </p:cBhvr>
                                      <p:tavLst>
                                        <p:tav tm="0">
                                          <p:val>
                                            <p:strVal val="0-#ppt_h/2"/>
                                          </p:val>
                                        </p:tav>
                                        <p:tav tm="100000">
                                          <p:val>
                                            <p:strVal val="#ppt_y"/>
                                          </p:val>
                                        </p:tav>
                                      </p:tavLst>
                                    </p:anim>
                                  </p:childTnLst>
                                </p:cTn>
                              </p:par>
                              <p:par>
                                <p:cTn id="14" presetID="8" presetClass="emph" presetSubtype="0" repeatCount="indefinite" fill="hold" grpId="1" nodeType="withEffect">
                                  <p:stCondLst>
                                    <p:cond delay="0"/>
                                  </p:stCondLst>
                                  <p:childTnLst>
                                    <p:animRot by="21600000">
                                      <p:cBhvr>
                                        <p:cTn id="15" dur="2000" fill="hold"/>
                                        <p:tgtEl>
                                          <p:spTgt spid="33"/>
                                        </p:tgtEl>
                                        <p:attrNameLst>
                                          <p:attrName>r</p:attrName>
                                        </p:attrNameLst>
                                      </p:cBhvr>
                                    </p:animRot>
                                  </p:childTnLst>
                                </p:cTn>
                              </p:par>
                              <p:par>
                                <p:cTn id="16" presetID="2" presetClass="entr" presetSubtype="1" decel="10000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000" fill="hold"/>
                                        <p:tgtEl>
                                          <p:spTgt spid="35"/>
                                        </p:tgtEl>
                                        <p:attrNameLst>
                                          <p:attrName>ppt_x</p:attrName>
                                        </p:attrNameLst>
                                      </p:cBhvr>
                                      <p:tavLst>
                                        <p:tav tm="0">
                                          <p:val>
                                            <p:strVal val="#ppt_x"/>
                                          </p:val>
                                        </p:tav>
                                        <p:tav tm="100000">
                                          <p:val>
                                            <p:strVal val="#ppt_x"/>
                                          </p:val>
                                        </p:tav>
                                      </p:tavLst>
                                    </p:anim>
                                    <p:anim calcmode="lin" valueType="num">
                                      <p:cBhvr additive="base">
                                        <p:cTn id="19" dur="1000" fill="hold"/>
                                        <p:tgtEl>
                                          <p:spTgt spid="35"/>
                                        </p:tgtEl>
                                        <p:attrNameLst>
                                          <p:attrName>ppt_y</p:attrName>
                                        </p:attrNameLst>
                                      </p:cBhvr>
                                      <p:tavLst>
                                        <p:tav tm="0">
                                          <p:val>
                                            <p:strVal val="0-#ppt_h/2"/>
                                          </p:val>
                                        </p:tav>
                                        <p:tav tm="100000">
                                          <p:val>
                                            <p:strVal val="#ppt_y"/>
                                          </p:val>
                                        </p:tav>
                                      </p:tavLst>
                                    </p:anim>
                                  </p:childTnLst>
                                </p:cTn>
                              </p:par>
                              <p:par>
                                <p:cTn id="20" presetID="8" presetClass="emph" presetSubtype="0" repeatCount="indefinite" fill="hold" grpId="1" nodeType="withEffect">
                                  <p:stCondLst>
                                    <p:cond delay="500"/>
                                  </p:stCondLst>
                                  <p:childTnLst>
                                    <p:animRot by="21600000">
                                      <p:cBhvr>
                                        <p:cTn id="21" dur="2000" fill="hold"/>
                                        <p:tgtEl>
                                          <p:spTgt spid="35"/>
                                        </p:tgtEl>
                                        <p:attrNameLst>
                                          <p:attrName>r</p:attrName>
                                        </p:attrNameLst>
                                      </p:cBhvr>
                                    </p:animRot>
                                  </p:childTnLst>
                                </p:cTn>
                              </p:par>
                              <p:par>
                                <p:cTn id="22" presetID="2" presetClass="entr" presetSubtype="8" decel="100000" fill="hold" grpId="0" nodeType="withEffect">
                                  <p:stCondLst>
                                    <p:cond delay="100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1000" fill="hold"/>
                                        <p:tgtEl>
                                          <p:spTgt spid="37"/>
                                        </p:tgtEl>
                                        <p:attrNameLst>
                                          <p:attrName>ppt_x</p:attrName>
                                        </p:attrNameLst>
                                      </p:cBhvr>
                                      <p:tavLst>
                                        <p:tav tm="0">
                                          <p:val>
                                            <p:strVal val="0-#ppt_w/2"/>
                                          </p:val>
                                        </p:tav>
                                        <p:tav tm="100000">
                                          <p:val>
                                            <p:strVal val="#ppt_x"/>
                                          </p:val>
                                        </p:tav>
                                      </p:tavLst>
                                    </p:anim>
                                    <p:anim calcmode="lin" valueType="num">
                                      <p:cBhvr additive="base">
                                        <p:cTn id="25" dur="1000" fill="hold"/>
                                        <p:tgtEl>
                                          <p:spTgt spid="37"/>
                                        </p:tgtEl>
                                        <p:attrNameLst>
                                          <p:attrName>ppt_y</p:attrName>
                                        </p:attrNameLst>
                                      </p:cBhvr>
                                      <p:tavLst>
                                        <p:tav tm="0">
                                          <p:val>
                                            <p:strVal val="#ppt_y"/>
                                          </p:val>
                                        </p:tav>
                                        <p:tav tm="100000">
                                          <p:val>
                                            <p:strVal val="#ppt_y"/>
                                          </p:val>
                                        </p:tav>
                                      </p:tavLst>
                                    </p:anim>
                                  </p:childTnLst>
                                </p:cTn>
                              </p:par>
                              <p:par>
                                <p:cTn id="26" presetID="8" presetClass="emph" presetSubtype="0" repeatCount="indefinite" fill="hold" grpId="1" nodeType="withEffect">
                                  <p:stCondLst>
                                    <p:cond delay="1000"/>
                                  </p:stCondLst>
                                  <p:childTnLst>
                                    <p:animRot by="21600000">
                                      <p:cBhvr>
                                        <p:cTn id="27" dur="2000" fill="hold"/>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7" grpId="0" animBg="1"/>
      <p:bldP spid="3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9C043B0-3956-4BCA-B020-9071695607F5}"/>
              </a:ext>
            </a:extLst>
          </p:cNvPr>
          <p:cNvSpPr txBox="1"/>
          <p:nvPr/>
        </p:nvSpPr>
        <p:spPr>
          <a:xfrm>
            <a:off x="352960" y="365283"/>
            <a:ext cx="6813589" cy="954107"/>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en-US" dirty="0" err="1"/>
              <a:t>Giới</a:t>
            </a:r>
            <a:r>
              <a:rPr lang="en-US" dirty="0"/>
              <a:t> </a:t>
            </a:r>
            <a:r>
              <a:rPr lang="en-US" dirty="0" err="1"/>
              <a:t>thiệu</a:t>
            </a:r>
            <a:r>
              <a:rPr lang="en-US" dirty="0"/>
              <a:t> </a:t>
            </a:r>
            <a:r>
              <a:rPr lang="en-US" dirty="0" err="1"/>
              <a:t>về</a:t>
            </a:r>
            <a:r>
              <a:rPr lang="en-US" dirty="0"/>
              <a:t> </a:t>
            </a:r>
            <a:r>
              <a:rPr lang="en-US" dirty="0" err="1"/>
              <a:t>máy</a:t>
            </a:r>
            <a:r>
              <a:rPr lang="en-US" dirty="0"/>
              <a:t> </a:t>
            </a:r>
            <a:r>
              <a:rPr lang="en-US" dirty="0" err="1"/>
              <a:t>học</a:t>
            </a:r>
            <a:endParaRPr lang="en-US" dirty="0"/>
          </a:p>
          <a:p>
            <a:r>
              <a:rPr lang="en-US" dirty="0"/>
              <a:t>(Machine learning)</a:t>
            </a:r>
            <a:endParaRPr lang="id-ID" dirty="0"/>
          </a:p>
        </p:txBody>
      </p:sp>
      <p:pic>
        <p:nvPicPr>
          <p:cNvPr id="27" name="Picture 2" descr="10 Companies Using Machine Learning in Cool Ways | WordStream">
            <a:extLst>
              <a:ext uri="{FF2B5EF4-FFF2-40B4-BE49-F238E27FC236}">
                <a16:creationId xmlns:a16="http://schemas.microsoft.com/office/drawing/2014/main" id="{18D8DCCF-DA28-483B-AD68-29F514353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616" y="1517612"/>
            <a:ext cx="7465419" cy="5340388"/>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336BC6C3-F117-4B8F-8047-1CE90AC3090F}"/>
              </a:ext>
            </a:extLst>
          </p:cNvPr>
          <p:cNvSpPr/>
          <p:nvPr/>
        </p:nvSpPr>
        <p:spPr>
          <a:xfrm>
            <a:off x="6096000" y="4132899"/>
            <a:ext cx="1171074" cy="630000"/>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11554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6" presetClass="entr" presetSubtype="16"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Effect transition="in" filter="circle(in)">
                                      <p:cBhvr>
                                        <p:cTn id="11" dur="2000"/>
                                        <p:tgtEl>
                                          <p:spTgt spid="27"/>
                                        </p:tgtEl>
                                      </p:cBhvr>
                                    </p:animEffect>
                                  </p:childTnLst>
                                </p:cTn>
                              </p:par>
                            </p:childTnLst>
                          </p:cTn>
                        </p:par>
                        <p:par>
                          <p:cTn id="12" fill="hold">
                            <p:stCondLst>
                              <p:cond delay="2750"/>
                            </p:stCondLst>
                            <p:childTnLst>
                              <p:par>
                                <p:cTn id="13" presetID="21"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heel(1)">
                                      <p:cBhvr>
                                        <p:cTn id="1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AFA807C-4C6A-4B75-BEE5-0EF9BCB79DF3}"/>
              </a:ext>
            </a:extLst>
          </p:cNvPr>
          <p:cNvGrpSpPr/>
          <p:nvPr/>
        </p:nvGrpSpPr>
        <p:grpSpPr>
          <a:xfrm>
            <a:off x="1164231" y="1723572"/>
            <a:ext cx="4687316" cy="1027486"/>
            <a:chOff x="954681" y="1752600"/>
            <a:chExt cx="4687316" cy="1027486"/>
          </a:xfrm>
        </p:grpSpPr>
        <p:sp>
          <p:nvSpPr>
            <p:cNvPr id="8" name="Freeform 5">
              <a:extLst>
                <a:ext uri="{FF2B5EF4-FFF2-40B4-BE49-F238E27FC236}">
                  <a16:creationId xmlns:a16="http://schemas.microsoft.com/office/drawing/2014/main" id="{9E8C9372-AD8A-4F43-8A83-EA6FE812518C}"/>
                </a:ext>
              </a:extLst>
            </p:cNvPr>
            <p:cNvSpPr>
              <a:spLocks/>
            </p:cNvSpPr>
            <p:nvPr/>
          </p:nvSpPr>
          <p:spPr bwMode="auto">
            <a:xfrm>
              <a:off x="954681" y="1752600"/>
              <a:ext cx="4687316" cy="1027486"/>
            </a:xfrm>
            <a:custGeom>
              <a:avLst/>
              <a:gdLst>
                <a:gd name="T0" fmla="*/ 1758 w 1989"/>
                <a:gd name="T1" fmla="*/ 436 h 436"/>
                <a:gd name="T2" fmla="*/ 0 w 1989"/>
                <a:gd name="T3" fmla="*/ 436 h 436"/>
                <a:gd name="T4" fmla="*/ 232 w 1989"/>
                <a:gd name="T5" fmla="*/ 0 h 436"/>
                <a:gd name="T6" fmla="*/ 1989 w 1989"/>
                <a:gd name="T7" fmla="*/ 0 h 436"/>
                <a:gd name="T8" fmla="*/ 1758 w 1989"/>
                <a:gd name="T9" fmla="*/ 436 h 436"/>
              </a:gdLst>
              <a:ahLst/>
              <a:cxnLst>
                <a:cxn ang="0">
                  <a:pos x="T0" y="T1"/>
                </a:cxn>
                <a:cxn ang="0">
                  <a:pos x="T2" y="T3"/>
                </a:cxn>
                <a:cxn ang="0">
                  <a:pos x="T4" y="T5"/>
                </a:cxn>
                <a:cxn ang="0">
                  <a:pos x="T6" y="T7"/>
                </a:cxn>
                <a:cxn ang="0">
                  <a:pos x="T8" y="T9"/>
                </a:cxn>
              </a:cxnLst>
              <a:rect l="0" t="0" r="r" b="b"/>
              <a:pathLst>
                <a:path w="1989" h="436">
                  <a:moveTo>
                    <a:pt x="1758" y="436"/>
                  </a:moveTo>
                  <a:lnTo>
                    <a:pt x="0" y="436"/>
                  </a:lnTo>
                  <a:lnTo>
                    <a:pt x="232" y="0"/>
                  </a:lnTo>
                  <a:lnTo>
                    <a:pt x="1989" y="0"/>
                  </a:lnTo>
                  <a:lnTo>
                    <a:pt x="1758" y="43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48" name="TextBox 47">
              <a:extLst>
                <a:ext uri="{FF2B5EF4-FFF2-40B4-BE49-F238E27FC236}">
                  <a16:creationId xmlns:a16="http://schemas.microsoft.com/office/drawing/2014/main" id="{D5838AA9-5148-4BB0-B93C-EC50AA174036}"/>
                </a:ext>
              </a:extLst>
            </p:cNvPr>
            <p:cNvSpPr txBox="1"/>
            <p:nvPr/>
          </p:nvSpPr>
          <p:spPr>
            <a:xfrm>
              <a:off x="1362548" y="1973955"/>
              <a:ext cx="630301"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01</a:t>
              </a:r>
            </a:p>
          </p:txBody>
        </p:sp>
      </p:grpSp>
      <p:grpSp>
        <p:nvGrpSpPr>
          <p:cNvPr id="62" name="Group 61">
            <a:extLst>
              <a:ext uri="{FF2B5EF4-FFF2-40B4-BE49-F238E27FC236}">
                <a16:creationId xmlns:a16="http://schemas.microsoft.com/office/drawing/2014/main" id="{7699CAB4-5EBC-4F6B-BB06-6E45386EC80E}"/>
              </a:ext>
            </a:extLst>
          </p:cNvPr>
          <p:cNvGrpSpPr/>
          <p:nvPr/>
        </p:nvGrpSpPr>
        <p:grpSpPr>
          <a:xfrm>
            <a:off x="1164231" y="3241235"/>
            <a:ext cx="4687316" cy="1029843"/>
            <a:chOff x="954681" y="3270263"/>
            <a:chExt cx="4687316" cy="1029843"/>
          </a:xfrm>
        </p:grpSpPr>
        <p:sp>
          <p:nvSpPr>
            <p:cNvPr id="10" name="Freeform 7">
              <a:extLst>
                <a:ext uri="{FF2B5EF4-FFF2-40B4-BE49-F238E27FC236}">
                  <a16:creationId xmlns:a16="http://schemas.microsoft.com/office/drawing/2014/main" id="{4221D1E9-FE85-4475-88CB-93DA033E112B}"/>
                </a:ext>
              </a:extLst>
            </p:cNvPr>
            <p:cNvSpPr>
              <a:spLocks/>
            </p:cNvSpPr>
            <p:nvPr/>
          </p:nvSpPr>
          <p:spPr bwMode="auto">
            <a:xfrm>
              <a:off x="954681" y="3270263"/>
              <a:ext cx="4687316" cy="1029843"/>
            </a:xfrm>
            <a:custGeom>
              <a:avLst/>
              <a:gdLst>
                <a:gd name="T0" fmla="*/ 1758 w 1989"/>
                <a:gd name="T1" fmla="*/ 437 h 437"/>
                <a:gd name="T2" fmla="*/ 0 w 1989"/>
                <a:gd name="T3" fmla="*/ 437 h 437"/>
                <a:gd name="T4" fmla="*/ 232 w 1989"/>
                <a:gd name="T5" fmla="*/ 0 h 437"/>
                <a:gd name="T6" fmla="*/ 1989 w 1989"/>
                <a:gd name="T7" fmla="*/ 0 h 437"/>
                <a:gd name="T8" fmla="*/ 1758 w 1989"/>
                <a:gd name="T9" fmla="*/ 437 h 437"/>
              </a:gdLst>
              <a:ahLst/>
              <a:cxnLst>
                <a:cxn ang="0">
                  <a:pos x="T0" y="T1"/>
                </a:cxn>
                <a:cxn ang="0">
                  <a:pos x="T2" y="T3"/>
                </a:cxn>
                <a:cxn ang="0">
                  <a:pos x="T4" y="T5"/>
                </a:cxn>
                <a:cxn ang="0">
                  <a:pos x="T6" y="T7"/>
                </a:cxn>
                <a:cxn ang="0">
                  <a:pos x="T8" y="T9"/>
                </a:cxn>
              </a:cxnLst>
              <a:rect l="0" t="0" r="r" b="b"/>
              <a:pathLst>
                <a:path w="1989" h="437">
                  <a:moveTo>
                    <a:pt x="1758" y="437"/>
                  </a:moveTo>
                  <a:lnTo>
                    <a:pt x="0" y="437"/>
                  </a:lnTo>
                  <a:lnTo>
                    <a:pt x="232" y="0"/>
                  </a:lnTo>
                  <a:lnTo>
                    <a:pt x="1989" y="0"/>
                  </a:lnTo>
                  <a:lnTo>
                    <a:pt x="1758" y="43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49" name="TextBox 48">
              <a:extLst>
                <a:ext uri="{FF2B5EF4-FFF2-40B4-BE49-F238E27FC236}">
                  <a16:creationId xmlns:a16="http://schemas.microsoft.com/office/drawing/2014/main" id="{F45F289E-877F-4CBF-BA96-122761D5976D}"/>
                </a:ext>
              </a:extLst>
            </p:cNvPr>
            <p:cNvSpPr txBox="1"/>
            <p:nvPr/>
          </p:nvSpPr>
          <p:spPr>
            <a:xfrm>
              <a:off x="1346517" y="3492797"/>
              <a:ext cx="66236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02</a:t>
              </a:r>
            </a:p>
          </p:txBody>
        </p:sp>
      </p:grpSp>
      <p:grpSp>
        <p:nvGrpSpPr>
          <p:cNvPr id="63" name="Group 62">
            <a:extLst>
              <a:ext uri="{FF2B5EF4-FFF2-40B4-BE49-F238E27FC236}">
                <a16:creationId xmlns:a16="http://schemas.microsoft.com/office/drawing/2014/main" id="{FEBCAD70-579C-4399-8B36-675409605CA5}"/>
              </a:ext>
            </a:extLst>
          </p:cNvPr>
          <p:cNvGrpSpPr/>
          <p:nvPr/>
        </p:nvGrpSpPr>
        <p:grpSpPr>
          <a:xfrm>
            <a:off x="1164231" y="4765968"/>
            <a:ext cx="4687316" cy="1025129"/>
            <a:chOff x="954681" y="4794996"/>
            <a:chExt cx="4687316" cy="1025129"/>
          </a:xfrm>
        </p:grpSpPr>
        <p:sp>
          <p:nvSpPr>
            <p:cNvPr id="12" name="Freeform 9">
              <a:extLst>
                <a:ext uri="{FF2B5EF4-FFF2-40B4-BE49-F238E27FC236}">
                  <a16:creationId xmlns:a16="http://schemas.microsoft.com/office/drawing/2014/main" id="{0D6983E2-6D1A-4E04-A4AC-CB9F04190764}"/>
                </a:ext>
              </a:extLst>
            </p:cNvPr>
            <p:cNvSpPr>
              <a:spLocks/>
            </p:cNvSpPr>
            <p:nvPr/>
          </p:nvSpPr>
          <p:spPr bwMode="auto">
            <a:xfrm>
              <a:off x="954681" y="4794996"/>
              <a:ext cx="4687316" cy="1025129"/>
            </a:xfrm>
            <a:custGeom>
              <a:avLst/>
              <a:gdLst>
                <a:gd name="T0" fmla="*/ 1758 w 1989"/>
                <a:gd name="T1" fmla="*/ 435 h 435"/>
                <a:gd name="T2" fmla="*/ 0 w 1989"/>
                <a:gd name="T3" fmla="*/ 435 h 435"/>
                <a:gd name="T4" fmla="*/ 232 w 1989"/>
                <a:gd name="T5" fmla="*/ 0 h 435"/>
                <a:gd name="T6" fmla="*/ 1989 w 1989"/>
                <a:gd name="T7" fmla="*/ 0 h 435"/>
                <a:gd name="T8" fmla="*/ 1758 w 1989"/>
                <a:gd name="T9" fmla="*/ 435 h 435"/>
              </a:gdLst>
              <a:ahLst/>
              <a:cxnLst>
                <a:cxn ang="0">
                  <a:pos x="T0" y="T1"/>
                </a:cxn>
                <a:cxn ang="0">
                  <a:pos x="T2" y="T3"/>
                </a:cxn>
                <a:cxn ang="0">
                  <a:pos x="T4" y="T5"/>
                </a:cxn>
                <a:cxn ang="0">
                  <a:pos x="T6" y="T7"/>
                </a:cxn>
                <a:cxn ang="0">
                  <a:pos x="T8" y="T9"/>
                </a:cxn>
              </a:cxnLst>
              <a:rect l="0" t="0" r="r" b="b"/>
              <a:pathLst>
                <a:path w="1989" h="435">
                  <a:moveTo>
                    <a:pt x="1758" y="435"/>
                  </a:moveTo>
                  <a:lnTo>
                    <a:pt x="0" y="435"/>
                  </a:lnTo>
                  <a:lnTo>
                    <a:pt x="232" y="0"/>
                  </a:lnTo>
                  <a:lnTo>
                    <a:pt x="1989" y="0"/>
                  </a:lnTo>
                  <a:lnTo>
                    <a:pt x="1758" y="43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0" name="TextBox 49">
              <a:extLst>
                <a:ext uri="{FF2B5EF4-FFF2-40B4-BE49-F238E27FC236}">
                  <a16:creationId xmlns:a16="http://schemas.microsoft.com/office/drawing/2014/main" id="{832767E6-18D0-436E-8D56-81E8A94F1E17}"/>
                </a:ext>
              </a:extLst>
            </p:cNvPr>
            <p:cNvSpPr txBox="1"/>
            <p:nvPr/>
          </p:nvSpPr>
          <p:spPr>
            <a:xfrm>
              <a:off x="1346517" y="5015173"/>
              <a:ext cx="66236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03</a:t>
              </a:r>
            </a:p>
          </p:txBody>
        </p:sp>
      </p:grpSp>
      <p:grpSp>
        <p:nvGrpSpPr>
          <p:cNvPr id="64" name="Group 63">
            <a:extLst>
              <a:ext uri="{FF2B5EF4-FFF2-40B4-BE49-F238E27FC236}">
                <a16:creationId xmlns:a16="http://schemas.microsoft.com/office/drawing/2014/main" id="{4E3B4268-2720-4D81-BF5A-6BFCC8C13F09}"/>
              </a:ext>
            </a:extLst>
          </p:cNvPr>
          <p:cNvGrpSpPr/>
          <p:nvPr/>
        </p:nvGrpSpPr>
        <p:grpSpPr>
          <a:xfrm>
            <a:off x="6351151" y="1723572"/>
            <a:ext cx="4687316" cy="1027486"/>
            <a:chOff x="6141601" y="1752600"/>
            <a:chExt cx="4687316" cy="1027486"/>
          </a:xfrm>
        </p:grpSpPr>
        <p:sp>
          <p:nvSpPr>
            <p:cNvPr id="14" name="Freeform 11">
              <a:extLst>
                <a:ext uri="{FF2B5EF4-FFF2-40B4-BE49-F238E27FC236}">
                  <a16:creationId xmlns:a16="http://schemas.microsoft.com/office/drawing/2014/main" id="{171FBE35-588D-4F25-AA4C-C5E4771783A2}"/>
                </a:ext>
              </a:extLst>
            </p:cNvPr>
            <p:cNvSpPr>
              <a:spLocks/>
            </p:cNvSpPr>
            <p:nvPr/>
          </p:nvSpPr>
          <p:spPr bwMode="auto">
            <a:xfrm>
              <a:off x="6141601" y="1752600"/>
              <a:ext cx="4687316" cy="1027486"/>
            </a:xfrm>
            <a:custGeom>
              <a:avLst/>
              <a:gdLst>
                <a:gd name="T0" fmla="*/ 1759 w 1989"/>
                <a:gd name="T1" fmla="*/ 436 h 436"/>
                <a:gd name="T2" fmla="*/ 0 w 1989"/>
                <a:gd name="T3" fmla="*/ 436 h 436"/>
                <a:gd name="T4" fmla="*/ 231 w 1989"/>
                <a:gd name="T5" fmla="*/ 0 h 436"/>
                <a:gd name="T6" fmla="*/ 1989 w 1989"/>
                <a:gd name="T7" fmla="*/ 0 h 436"/>
                <a:gd name="T8" fmla="*/ 1759 w 1989"/>
                <a:gd name="T9" fmla="*/ 436 h 436"/>
              </a:gdLst>
              <a:ahLst/>
              <a:cxnLst>
                <a:cxn ang="0">
                  <a:pos x="T0" y="T1"/>
                </a:cxn>
                <a:cxn ang="0">
                  <a:pos x="T2" y="T3"/>
                </a:cxn>
                <a:cxn ang="0">
                  <a:pos x="T4" y="T5"/>
                </a:cxn>
                <a:cxn ang="0">
                  <a:pos x="T6" y="T7"/>
                </a:cxn>
                <a:cxn ang="0">
                  <a:pos x="T8" y="T9"/>
                </a:cxn>
              </a:cxnLst>
              <a:rect l="0" t="0" r="r" b="b"/>
              <a:pathLst>
                <a:path w="1989" h="436">
                  <a:moveTo>
                    <a:pt x="1759" y="436"/>
                  </a:moveTo>
                  <a:lnTo>
                    <a:pt x="0" y="436"/>
                  </a:lnTo>
                  <a:lnTo>
                    <a:pt x="231" y="0"/>
                  </a:lnTo>
                  <a:lnTo>
                    <a:pt x="1989" y="0"/>
                  </a:lnTo>
                  <a:lnTo>
                    <a:pt x="1759" y="4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1" name="TextBox 50">
              <a:extLst>
                <a:ext uri="{FF2B5EF4-FFF2-40B4-BE49-F238E27FC236}">
                  <a16:creationId xmlns:a16="http://schemas.microsoft.com/office/drawing/2014/main" id="{2A9620DC-77E9-4B6E-A37A-17817FDCE6EA}"/>
                </a:ext>
              </a:extLst>
            </p:cNvPr>
            <p:cNvSpPr txBox="1"/>
            <p:nvPr/>
          </p:nvSpPr>
          <p:spPr>
            <a:xfrm>
              <a:off x="6542642" y="1973955"/>
              <a:ext cx="667170"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04</a:t>
              </a:r>
            </a:p>
          </p:txBody>
        </p:sp>
      </p:grpSp>
      <p:grpSp>
        <p:nvGrpSpPr>
          <p:cNvPr id="65" name="Group 64">
            <a:extLst>
              <a:ext uri="{FF2B5EF4-FFF2-40B4-BE49-F238E27FC236}">
                <a16:creationId xmlns:a16="http://schemas.microsoft.com/office/drawing/2014/main" id="{375A21D6-7CF1-493C-BE71-A92F1590935B}"/>
              </a:ext>
            </a:extLst>
          </p:cNvPr>
          <p:cNvGrpSpPr/>
          <p:nvPr/>
        </p:nvGrpSpPr>
        <p:grpSpPr>
          <a:xfrm>
            <a:off x="6351151" y="3241235"/>
            <a:ext cx="4687316" cy="1029843"/>
            <a:chOff x="6141601" y="3270263"/>
            <a:chExt cx="4687316" cy="1029843"/>
          </a:xfrm>
        </p:grpSpPr>
        <p:sp>
          <p:nvSpPr>
            <p:cNvPr id="16" name="Freeform 13">
              <a:extLst>
                <a:ext uri="{FF2B5EF4-FFF2-40B4-BE49-F238E27FC236}">
                  <a16:creationId xmlns:a16="http://schemas.microsoft.com/office/drawing/2014/main" id="{575C11B8-EDCF-47F5-A3C0-A87E2AAE3B05}"/>
                </a:ext>
              </a:extLst>
            </p:cNvPr>
            <p:cNvSpPr>
              <a:spLocks/>
            </p:cNvSpPr>
            <p:nvPr/>
          </p:nvSpPr>
          <p:spPr bwMode="auto">
            <a:xfrm>
              <a:off x="6141601" y="3270263"/>
              <a:ext cx="4687316" cy="1029843"/>
            </a:xfrm>
            <a:custGeom>
              <a:avLst/>
              <a:gdLst>
                <a:gd name="T0" fmla="*/ 1759 w 1989"/>
                <a:gd name="T1" fmla="*/ 437 h 437"/>
                <a:gd name="T2" fmla="*/ 0 w 1989"/>
                <a:gd name="T3" fmla="*/ 437 h 437"/>
                <a:gd name="T4" fmla="*/ 231 w 1989"/>
                <a:gd name="T5" fmla="*/ 0 h 437"/>
                <a:gd name="T6" fmla="*/ 1989 w 1989"/>
                <a:gd name="T7" fmla="*/ 0 h 437"/>
                <a:gd name="T8" fmla="*/ 1759 w 1989"/>
                <a:gd name="T9" fmla="*/ 437 h 437"/>
              </a:gdLst>
              <a:ahLst/>
              <a:cxnLst>
                <a:cxn ang="0">
                  <a:pos x="T0" y="T1"/>
                </a:cxn>
                <a:cxn ang="0">
                  <a:pos x="T2" y="T3"/>
                </a:cxn>
                <a:cxn ang="0">
                  <a:pos x="T4" y="T5"/>
                </a:cxn>
                <a:cxn ang="0">
                  <a:pos x="T6" y="T7"/>
                </a:cxn>
                <a:cxn ang="0">
                  <a:pos x="T8" y="T9"/>
                </a:cxn>
              </a:cxnLst>
              <a:rect l="0" t="0" r="r" b="b"/>
              <a:pathLst>
                <a:path w="1989" h="437">
                  <a:moveTo>
                    <a:pt x="1759" y="437"/>
                  </a:moveTo>
                  <a:lnTo>
                    <a:pt x="0" y="437"/>
                  </a:lnTo>
                  <a:lnTo>
                    <a:pt x="231" y="0"/>
                  </a:lnTo>
                  <a:lnTo>
                    <a:pt x="1989" y="0"/>
                  </a:lnTo>
                  <a:lnTo>
                    <a:pt x="1759" y="437"/>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2" name="TextBox 51">
              <a:extLst>
                <a:ext uri="{FF2B5EF4-FFF2-40B4-BE49-F238E27FC236}">
                  <a16:creationId xmlns:a16="http://schemas.microsoft.com/office/drawing/2014/main" id="{298A0105-33FB-48B9-8CB4-63364935CB1D}"/>
                </a:ext>
              </a:extLst>
            </p:cNvPr>
            <p:cNvSpPr txBox="1"/>
            <p:nvPr/>
          </p:nvSpPr>
          <p:spPr>
            <a:xfrm>
              <a:off x="6545046" y="3492797"/>
              <a:ext cx="662362"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05</a:t>
              </a:r>
            </a:p>
          </p:txBody>
        </p:sp>
      </p:grpSp>
      <p:grpSp>
        <p:nvGrpSpPr>
          <p:cNvPr id="66" name="Group 65">
            <a:extLst>
              <a:ext uri="{FF2B5EF4-FFF2-40B4-BE49-F238E27FC236}">
                <a16:creationId xmlns:a16="http://schemas.microsoft.com/office/drawing/2014/main" id="{5FEBA0F2-900D-49FF-8EA7-EF6EC4D36812}"/>
              </a:ext>
            </a:extLst>
          </p:cNvPr>
          <p:cNvGrpSpPr/>
          <p:nvPr/>
        </p:nvGrpSpPr>
        <p:grpSpPr>
          <a:xfrm>
            <a:off x="6351151" y="4765968"/>
            <a:ext cx="4687316" cy="1025129"/>
            <a:chOff x="6141601" y="4794996"/>
            <a:chExt cx="4687316" cy="1025129"/>
          </a:xfrm>
        </p:grpSpPr>
        <p:sp>
          <p:nvSpPr>
            <p:cNvPr id="18" name="Freeform 15">
              <a:extLst>
                <a:ext uri="{FF2B5EF4-FFF2-40B4-BE49-F238E27FC236}">
                  <a16:creationId xmlns:a16="http://schemas.microsoft.com/office/drawing/2014/main" id="{54C796F3-A3D7-46E6-B0A3-CB838666684F}"/>
                </a:ext>
              </a:extLst>
            </p:cNvPr>
            <p:cNvSpPr>
              <a:spLocks/>
            </p:cNvSpPr>
            <p:nvPr/>
          </p:nvSpPr>
          <p:spPr bwMode="auto">
            <a:xfrm>
              <a:off x="6141601" y="4794996"/>
              <a:ext cx="4687316" cy="1025129"/>
            </a:xfrm>
            <a:custGeom>
              <a:avLst/>
              <a:gdLst>
                <a:gd name="T0" fmla="*/ 1759 w 1989"/>
                <a:gd name="T1" fmla="*/ 435 h 435"/>
                <a:gd name="T2" fmla="*/ 0 w 1989"/>
                <a:gd name="T3" fmla="*/ 435 h 435"/>
                <a:gd name="T4" fmla="*/ 231 w 1989"/>
                <a:gd name="T5" fmla="*/ 0 h 435"/>
                <a:gd name="T6" fmla="*/ 1989 w 1989"/>
                <a:gd name="T7" fmla="*/ 0 h 435"/>
                <a:gd name="T8" fmla="*/ 1759 w 1989"/>
                <a:gd name="T9" fmla="*/ 435 h 435"/>
              </a:gdLst>
              <a:ahLst/>
              <a:cxnLst>
                <a:cxn ang="0">
                  <a:pos x="T0" y="T1"/>
                </a:cxn>
                <a:cxn ang="0">
                  <a:pos x="T2" y="T3"/>
                </a:cxn>
                <a:cxn ang="0">
                  <a:pos x="T4" y="T5"/>
                </a:cxn>
                <a:cxn ang="0">
                  <a:pos x="T6" y="T7"/>
                </a:cxn>
                <a:cxn ang="0">
                  <a:pos x="T8" y="T9"/>
                </a:cxn>
              </a:cxnLst>
              <a:rect l="0" t="0" r="r" b="b"/>
              <a:pathLst>
                <a:path w="1989" h="435">
                  <a:moveTo>
                    <a:pt x="1759" y="435"/>
                  </a:moveTo>
                  <a:lnTo>
                    <a:pt x="0" y="435"/>
                  </a:lnTo>
                  <a:lnTo>
                    <a:pt x="231" y="0"/>
                  </a:lnTo>
                  <a:lnTo>
                    <a:pt x="1989" y="0"/>
                  </a:lnTo>
                  <a:lnTo>
                    <a:pt x="1759" y="435"/>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53" name="TextBox 52">
              <a:extLst>
                <a:ext uri="{FF2B5EF4-FFF2-40B4-BE49-F238E27FC236}">
                  <a16:creationId xmlns:a16="http://schemas.microsoft.com/office/drawing/2014/main" id="{53DCBADD-C9DB-40C4-BE56-4BE425009B3C}"/>
                </a:ext>
              </a:extLst>
            </p:cNvPr>
            <p:cNvSpPr txBox="1"/>
            <p:nvPr/>
          </p:nvSpPr>
          <p:spPr>
            <a:xfrm>
              <a:off x="6533826" y="5015173"/>
              <a:ext cx="684803"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3200" b="0" i="0" u="none" strike="noStrike" kern="1200" cap="none" spc="0" normalizeH="0" baseline="0" noProof="0" dirty="0">
                  <a:ln>
                    <a:noFill/>
                  </a:ln>
                  <a:solidFill>
                    <a:srgbClr val="FFFFFF"/>
                  </a:solidFill>
                  <a:effectLst/>
                  <a:uLnTx/>
                  <a:uFillTx/>
                  <a:latin typeface="Raleway SemiBold" panose="020B0703030101060003" pitchFamily="34" charset="0"/>
                  <a:ea typeface="+mn-ea"/>
                  <a:cs typeface="+mn-cs"/>
                </a:rPr>
                <a:t>06</a:t>
              </a:r>
            </a:p>
          </p:txBody>
        </p:sp>
      </p:grpSp>
      <p:grpSp>
        <p:nvGrpSpPr>
          <p:cNvPr id="111" name="Group 110">
            <a:extLst>
              <a:ext uri="{FF2B5EF4-FFF2-40B4-BE49-F238E27FC236}">
                <a16:creationId xmlns:a16="http://schemas.microsoft.com/office/drawing/2014/main" id="{A5B2E618-F3B0-43EE-BF10-BA840048518E}"/>
              </a:ext>
            </a:extLst>
          </p:cNvPr>
          <p:cNvGrpSpPr/>
          <p:nvPr/>
        </p:nvGrpSpPr>
        <p:grpSpPr>
          <a:xfrm>
            <a:off x="1972550" y="2013436"/>
            <a:ext cx="3490153" cy="1029843"/>
            <a:chOff x="1972550" y="2013436"/>
            <a:chExt cx="3490153" cy="1029843"/>
          </a:xfrm>
        </p:grpSpPr>
        <p:sp>
          <p:nvSpPr>
            <p:cNvPr id="9" name="Freeform 6">
              <a:extLst>
                <a:ext uri="{FF2B5EF4-FFF2-40B4-BE49-F238E27FC236}">
                  <a16:creationId xmlns:a16="http://schemas.microsoft.com/office/drawing/2014/main" id="{F7DC5888-8019-4EED-BB05-90DDAF51F566}"/>
                </a:ext>
              </a:extLst>
            </p:cNvPr>
            <p:cNvSpPr>
              <a:spLocks/>
            </p:cNvSpPr>
            <p:nvPr/>
          </p:nvSpPr>
          <p:spPr bwMode="auto">
            <a:xfrm>
              <a:off x="1972550" y="2013436"/>
              <a:ext cx="3490153" cy="1029843"/>
            </a:xfrm>
            <a:custGeom>
              <a:avLst/>
              <a:gdLst>
                <a:gd name="T0" fmla="*/ 1250 w 1481"/>
                <a:gd name="T1" fmla="*/ 437 h 437"/>
                <a:gd name="T2" fmla="*/ 0 w 1481"/>
                <a:gd name="T3" fmla="*/ 437 h 437"/>
                <a:gd name="T4" fmla="*/ 231 w 1481"/>
                <a:gd name="T5" fmla="*/ 0 h 437"/>
                <a:gd name="T6" fmla="*/ 1481 w 1481"/>
                <a:gd name="T7" fmla="*/ 0 h 437"/>
                <a:gd name="T8" fmla="*/ 1250 w 1481"/>
                <a:gd name="T9" fmla="*/ 437 h 437"/>
              </a:gdLst>
              <a:ahLst/>
              <a:cxnLst>
                <a:cxn ang="0">
                  <a:pos x="T0" y="T1"/>
                </a:cxn>
                <a:cxn ang="0">
                  <a:pos x="T2" y="T3"/>
                </a:cxn>
                <a:cxn ang="0">
                  <a:pos x="T4" y="T5"/>
                </a:cxn>
                <a:cxn ang="0">
                  <a:pos x="T6" y="T7"/>
                </a:cxn>
                <a:cxn ang="0">
                  <a:pos x="T8" y="T9"/>
                </a:cxn>
              </a:cxnLst>
              <a:rect l="0" t="0" r="r" b="b"/>
              <a:pathLst>
                <a:path w="1481" h="437">
                  <a:moveTo>
                    <a:pt x="1250" y="437"/>
                  </a:moveTo>
                  <a:lnTo>
                    <a:pt x="0" y="437"/>
                  </a:lnTo>
                  <a:lnTo>
                    <a:pt x="231" y="0"/>
                  </a:lnTo>
                  <a:lnTo>
                    <a:pt x="1481" y="0"/>
                  </a:lnTo>
                  <a:lnTo>
                    <a:pt x="1250"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74" name="TextBox 73">
              <a:extLst>
                <a:ext uri="{FF2B5EF4-FFF2-40B4-BE49-F238E27FC236}">
                  <a16:creationId xmlns:a16="http://schemas.microsoft.com/office/drawing/2014/main" id="{191C5BB8-1AF7-48B7-BF7C-293D7FC3B7ED}"/>
                </a:ext>
              </a:extLst>
            </p:cNvPr>
            <p:cNvSpPr txBox="1"/>
            <p:nvPr/>
          </p:nvSpPr>
          <p:spPr>
            <a:xfrm>
              <a:off x="2499800" y="2043172"/>
              <a:ext cx="23981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200" i="0" u="none" strike="noStrike" kern="1200" cap="none" spc="0" normalizeH="0" baseline="0" noProof="0" dirty="0">
                  <a:ln>
                    <a:noFill/>
                  </a:ln>
                  <a:solidFill>
                    <a:srgbClr val="1C2229"/>
                  </a:solidFill>
                  <a:effectLst/>
                  <a:uLnTx/>
                  <a:uFillTx/>
                  <a:latin typeface="Museo 700"/>
                </a:rPr>
                <a:t>Business understanding</a:t>
              </a:r>
            </a:p>
          </p:txBody>
        </p:sp>
      </p:grpSp>
      <p:grpSp>
        <p:nvGrpSpPr>
          <p:cNvPr id="110" name="Group 109">
            <a:extLst>
              <a:ext uri="{FF2B5EF4-FFF2-40B4-BE49-F238E27FC236}">
                <a16:creationId xmlns:a16="http://schemas.microsoft.com/office/drawing/2014/main" id="{05E24D83-2127-4091-A3D4-A730059BC48D}"/>
              </a:ext>
            </a:extLst>
          </p:cNvPr>
          <p:cNvGrpSpPr/>
          <p:nvPr/>
        </p:nvGrpSpPr>
        <p:grpSpPr>
          <a:xfrm>
            <a:off x="1972550" y="3533455"/>
            <a:ext cx="3490153" cy="1029843"/>
            <a:chOff x="1972550" y="3533455"/>
            <a:chExt cx="3490153" cy="1029843"/>
          </a:xfrm>
        </p:grpSpPr>
        <p:sp>
          <p:nvSpPr>
            <p:cNvPr id="11" name="Freeform 8">
              <a:extLst>
                <a:ext uri="{FF2B5EF4-FFF2-40B4-BE49-F238E27FC236}">
                  <a16:creationId xmlns:a16="http://schemas.microsoft.com/office/drawing/2014/main" id="{1C1143CF-54C1-44E4-A5B1-AB61D7916C58}"/>
                </a:ext>
              </a:extLst>
            </p:cNvPr>
            <p:cNvSpPr>
              <a:spLocks/>
            </p:cNvSpPr>
            <p:nvPr/>
          </p:nvSpPr>
          <p:spPr bwMode="auto">
            <a:xfrm>
              <a:off x="1972550" y="3533455"/>
              <a:ext cx="3490153" cy="1029843"/>
            </a:xfrm>
            <a:custGeom>
              <a:avLst/>
              <a:gdLst>
                <a:gd name="T0" fmla="*/ 1250 w 1481"/>
                <a:gd name="T1" fmla="*/ 437 h 437"/>
                <a:gd name="T2" fmla="*/ 0 w 1481"/>
                <a:gd name="T3" fmla="*/ 437 h 437"/>
                <a:gd name="T4" fmla="*/ 231 w 1481"/>
                <a:gd name="T5" fmla="*/ 0 h 437"/>
                <a:gd name="T6" fmla="*/ 1481 w 1481"/>
                <a:gd name="T7" fmla="*/ 0 h 437"/>
                <a:gd name="T8" fmla="*/ 1250 w 1481"/>
                <a:gd name="T9" fmla="*/ 437 h 437"/>
              </a:gdLst>
              <a:ahLst/>
              <a:cxnLst>
                <a:cxn ang="0">
                  <a:pos x="T0" y="T1"/>
                </a:cxn>
                <a:cxn ang="0">
                  <a:pos x="T2" y="T3"/>
                </a:cxn>
                <a:cxn ang="0">
                  <a:pos x="T4" y="T5"/>
                </a:cxn>
                <a:cxn ang="0">
                  <a:pos x="T6" y="T7"/>
                </a:cxn>
                <a:cxn ang="0">
                  <a:pos x="T8" y="T9"/>
                </a:cxn>
              </a:cxnLst>
              <a:rect l="0" t="0" r="r" b="b"/>
              <a:pathLst>
                <a:path w="1481" h="437">
                  <a:moveTo>
                    <a:pt x="1250" y="437"/>
                  </a:moveTo>
                  <a:lnTo>
                    <a:pt x="0" y="437"/>
                  </a:lnTo>
                  <a:lnTo>
                    <a:pt x="231" y="0"/>
                  </a:lnTo>
                  <a:lnTo>
                    <a:pt x="1481" y="0"/>
                  </a:lnTo>
                  <a:lnTo>
                    <a:pt x="1250"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77" name="TextBox 76">
              <a:extLst>
                <a:ext uri="{FF2B5EF4-FFF2-40B4-BE49-F238E27FC236}">
                  <a16:creationId xmlns:a16="http://schemas.microsoft.com/office/drawing/2014/main" id="{D7E29168-95F0-40DB-A334-606A20EE8F55}"/>
                </a:ext>
              </a:extLst>
            </p:cNvPr>
            <p:cNvSpPr txBox="1"/>
            <p:nvPr/>
          </p:nvSpPr>
          <p:spPr>
            <a:xfrm>
              <a:off x="2475340" y="3602972"/>
              <a:ext cx="2398168" cy="769441"/>
            </a:xfrm>
            <a:prstGeom prst="rect">
              <a:avLst/>
            </a:prstGeom>
            <a:noFill/>
            <a:extLst>
              <a:ext uri="{91240B29-F687-4F45-9708-019B960494DF}">
                <a14:hiddenLine xmlns:a14="http://schemas.microsoft.com/office/drawing/2010/main" w="9525">
                  <a:solidFill>
                    <a:srgbClr val="000000"/>
                  </a:solidFill>
                  <a:round/>
                  <a:headEnd/>
                  <a:tailEnd/>
                </a14:hiddenLine>
              </a:ext>
            </a:extLst>
          </p:spPr>
          <p:txBody>
            <a:bodyPr wrap="square" rtlCol="0">
              <a:spAutoFit/>
            </a:bodyPr>
            <a:lstStyle/>
            <a:p>
              <a:pPr>
                <a:defRPr/>
              </a:pPr>
              <a:r>
                <a:rPr lang="da-DK" sz="2200" dirty="0">
                  <a:solidFill>
                    <a:srgbClr val="1C2229"/>
                  </a:solidFill>
                  <a:latin typeface="Museo 700"/>
                </a:rPr>
                <a:t>Data understanding</a:t>
              </a:r>
            </a:p>
          </p:txBody>
        </p:sp>
      </p:grpSp>
      <p:grpSp>
        <p:nvGrpSpPr>
          <p:cNvPr id="109" name="Group 108">
            <a:extLst>
              <a:ext uri="{FF2B5EF4-FFF2-40B4-BE49-F238E27FC236}">
                <a16:creationId xmlns:a16="http://schemas.microsoft.com/office/drawing/2014/main" id="{A6737082-A09C-4AD8-93E6-BFB6A716E0BD}"/>
              </a:ext>
            </a:extLst>
          </p:cNvPr>
          <p:cNvGrpSpPr/>
          <p:nvPr/>
        </p:nvGrpSpPr>
        <p:grpSpPr>
          <a:xfrm>
            <a:off x="1972550" y="5058189"/>
            <a:ext cx="3490153" cy="1025129"/>
            <a:chOff x="1972550" y="5058189"/>
            <a:chExt cx="3490153" cy="1025129"/>
          </a:xfrm>
        </p:grpSpPr>
        <p:sp>
          <p:nvSpPr>
            <p:cNvPr id="13" name="Freeform 10">
              <a:extLst>
                <a:ext uri="{FF2B5EF4-FFF2-40B4-BE49-F238E27FC236}">
                  <a16:creationId xmlns:a16="http://schemas.microsoft.com/office/drawing/2014/main" id="{8FC6EB81-A051-4207-943C-FA435376B6C1}"/>
                </a:ext>
              </a:extLst>
            </p:cNvPr>
            <p:cNvSpPr>
              <a:spLocks/>
            </p:cNvSpPr>
            <p:nvPr/>
          </p:nvSpPr>
          <p:spPr bwMode="auto">
            <a:xfrm>
              <a:off x="1972550" y="5058189"/>
              <a:ext cx="3490153" cy="1025129"/>
            </a:xfrm>
            <a:custGeom>
              <a:avLst/>
              <a:gdLst>
                <a:gd name="T0" fmla="*/ 1250 w 1481"/>
                <a:gd name="T1" fmla="*/ 435 h 435"/>
                <a:gd name="T2" fmla="*/ 0 w 1481"/>
                <a:gd name="T3" fmla="*/ 435 h 435"/>
                <a:gd name="T4" fmla="*/ 231 w 1481"/>
                <a:gd name="T5" fmla="*/ 0 h 435"/>
                <a:gd name="T6" fmla="*/ 1481 w 1481"/>
                <a:gd name="T7" fmla="*/ 0 h 435"/>
                <a:gd name="T8" fmla="*/ 1250 w 1481"/>
                <a:gd name="T9" fmla="*/ 435 h 435"/>
              </a:gdLst>
              <a:ahLst/>
              <a:cxnLst>
                <a:cxn ang="0">
                  <a:pos x="T0" y="T1"/>
                </a:cxn>
                <a:cxn ang="0">
                  <a:pos x="T2" y="T3"/>
                </a:cxn>
                <a:cxn ang="0">
                  <a:pos x="T4" y="T5"/>
                </a:cxn>
                <a:cxn ang="0">
                  <a:pos x="T6" y="T7"/>
                </a:cxn>
                <a:cxn ang="0">
                  <a:pos x="T8" y="T9"/>
                </a:cxn>
              </a:cxnLst>
              <a:rect l="0" t="0" r="r" b="b"/>
              <a:pathLst>
                <a:path w="1481" h="435">
                  <a:moveTo>
                    <a:pt x="1250" y="435"/>
                  </a:moveTo>
                  <a:lnTo>
                    <a:pt x="0" y="435"/>
                  </a:lnTo>
                  <a:lnTo>
                    <a:pt x="231" y="0"/>
                  </a:lnTo>
                  <a:lnTo>
                    <a:pt x="1481" y="0"/>
                  </a:lnTo>
                  <a:lnTo>
                    <a:pt x="1250" y="43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0" name="TextBox 79">
              <a:extLst>
                <a:ext uri="{FF2B5EF4-FFF2-40B4-BE49-F238E27FC236}">
                  <a16:creationId xmlns:a16="http://schemas.microsoft.com/office/drawing/2014/main" id="{DD563192-B18E-4A07-BA56-AEE72DF0F639}"/>
                </a:ext>
              </a:extLst>
            </p:cNvPr>
            <p:cNvSpPr txBox="1"/>
            <p:nvPr/>
          </p:nvSpPr>
          <p:spPr>
            <a:xfrm>
              <a:off x="2499800" y="5081085"/>
              <a:ext cx="2398168" cy="769441"/>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da-DK" sz="2200" dirty="0">
                  <a:solidFill>
                    <a:srgbClr val="1C2229"/>
                  </a:solidFill>
                  <a:latin typeface="Museo 700"/>
                </a:rPr>
                <a:t>Data </a:t>
              </a:r>
            </a:p>
            <a:p>
              <a:pPr marR="0" lvl="0" indent="0" fontAlgn="auto">
                <a:lnSpc>
                  <a:spcPct val="100000"/>
                </a:lnSpc>
                <a:spcBef>
                  <a:spcPts val="0"/>
                </a:spcBef>
                <a:spcAft>
                  <a:spcPts val="0"/>
                </a:spcAft>
                <a:buClrTx/>
                <a:buSzTx/>
                <a:buFontTx/>
                <a:buNone/>
                <a:tabLst/>
                <a:defRPr/>
              </a:pPr>
              <a:r>
                <a:rPr lang="da-DK" sz="2200" dirty="0">
                  <a:solidFill>
                    <a:srgbClr val="1C2229"/>
                  </a:solidFill>
                  <a:latin typeface="Museo 700"/>
                </a:rPr>
                <a:t>preparation</a:t>
              </a:r>
            </a:p>
          </p:txBody>
        </p:sp>
      </p:grpSp>
      <p:grpSp>
        <p:nvGrpSpPr>
          <p:cNvPr id="112" name="Group 111">
            <a:extLst>
              <a:ext uri="{FF2B5EF4-FFF2-40B4-BE49-F238E27FC236}">
                <a16:creationId xmlns:a16="http://schemas.microsoft.com/office/drawing/2014/main" id="{FEEDC8D8-717E-4834-BD2F-B90549606DDE}"/>
              </a:ext>
            </a:extLst>
          </p:cNvPr>
          <p:cNvGrpSpPr/>
          <p:nvPr/>
        </p:nvGrpSpPr>
        <p:grpSpPr>
          <a:xfrm>
            <a:off x="7161827" y="2013436"/>
            <a:ext cx="3485440" cy="1029843"/>
            <a:chOff x="7161827" y="2013436"/>
            <a:chExt cx="3485440" cy="1029843"/>
          </a:xfrm>
        </p:grpSpPr>
        <p:sp>
          <p:nvSpPr>
            <p:cNvPr id="15" name="Freeform 12">
              <a:extLst>
                <a:ext uri="{FF2B5EF4-FFF2-40B4-BE49-F238E27FC236}">
                  <a16:creationId xmlns:a16="http://schemas.microsoft.com/office/drawing/2014/main" id="{E86BC186-C3C2-4251-8F20-17BEF43CCB81}"/>
                </a:ext>
              </a:extLst>
            </p:cNvPr>
            <p:cNvSpPr>
              <a:spLocks/>
            </p:cNvSpPr>
            <p:nvPr/>
          </p:nvSpPr>
          <p:spPr bwMode="auto">
            <a:xfrm>
              <a:off x="7161827" y="2013436"/>
              <a:ext cx="3485440" cy="1029843"/>
            </a:xfrm>
            <a:custGeom>
              <a:avLst/>
              <a:gdLst>
                <a:gd name="T0" fmla="*/ 1249 w 1479"/>
                <a:gd name="T1" fmla="*/ 437 h 437"/>
                <a:gd name="T2" fmla="*/ 0 w 1479"/>
                <a:gd name="T3" fmla="*/ 437 h 437"/>
                <a:gd name="T4" fmla="*/ 230 w 1479"/>
                <a:gd name="T5" fmla="*/ 0 h 437"/>
                <a:gd name="T6" fmla="*/ 1479 w 1479"/>
                <a:gd name="T7" fmla="*/ 0 h 437"/>
                <a:gd name="T8" fmla="*/ 1249 w 1479"/>
                <a:gd name="T9" fmla="*/ 437 h 437"/>
              </a:gdLst>
              <a:ahLst/>
              <a:cxnLst>
                <a:cxn ang="0">
                  <a:pos x="T0" y="T1"/>
                </a:cxn>
                <a:cxn ang="0">
                  <a:pos x="T2" y="T3"/>
                </a:cxn>
                <a:cxn ang="0">
                  <a:pos x="T4" y="T5"/>
                </a:cxn>
                <a:cxn ang="0">
                  <a:pos x="T6" y="T7"/>
                </a:cxn>
                <a:cxn ang="0">
                  <a:pos x="T8" y="T9"/>
                </a:cxn>
              </a:cxnLst>
              <a:rect l="0" t="0" r="r" b="b"/>
              <a:pathLst>
                <a:path w="1479" h="437">
                  <a:moveTo>
                    <a:pt x="1249" y="437"/>
                  </a:moveTo>
                  <a:lnTo>
                    <a:pt x="0" y="437"/>
                  </a:lnTo>
                  <a:lnTo>
                    <a:pt x="230" y="0"/>
                  </a:lnTo>
                  <a:lnTo>
                    <a:pt x="1479" y="0"/>
                  </a:lnTo>
                  <a:lnTo>
                    <a:pt x="1249"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3" name="TextBox 82">
              <a:extLst>
                <a:ext uri="{FF2B5EF4-FFF2-40B4-BE49-F238E27FC236}">
                  <a16:creationId xmlns:a16="http://schemas.microsoft.com/office/drawing/2014/main" id="{BBEB78D5-E711-4034-937D-1B2ED4D7AF3D}"/>
                </a:ext>
              </a:extLst>
            </p:cNvPr>
            <p:cNvSpPr txBox="1"/>
            <p:nvPr/>
          </p:nvSpPr>
          <p:spPr>
            <a:xfrm>
              <a:off x="7705463" y="2097470"/>
              <a:ext cx="2398168" cy="430887"/>
            </a:xfrm>
            <a:prstGeom prst="rect">
              <a:avLst/>
            </a:prstGeom>
            <a:noFill/>
          </p:spPr>
          <p:txBody>
            <a:bodyPr wrap="square" rtlCol="0">
              <a:spAutoFit/>
            </a:bodyPr>
            <a:lstStyle/>
            <a:p>
              <a:pPr>
                <a:defRPr/>
              </a:pPr>
              <a:r>
                <a:rPr lang="da-DK" sz="2200" dirty="0">
                  <a:solidFill>
                    <a:srgbClr val="1C2229"/>
                  </a:solidFill>
                  <a:latin typeface="Museo 700"/>
                </a:rPr>
                <a:t>Modelling</a:t>
              </a:r>
            </a:p>
          </p:txBody>
        </p:sp>
      </p:grpSp>
      <p:grpSp>
        <p:nvGrpSpPr>
          <p:cNvPr id="113" name="Group 112">
            <a:extLst>
              <a:ext uri="{FF2B5EF4-FFF2-40B4-BE49-F238E27FC236}">
                <a16:creationId xmlns:a16="http://schemas.microsoft.com/office/drawing/2014/main" id="{2E9EA58B-5A19-44B1-B1E3-CBC109513407}"/>
              </a:ext>
            </a:extLst>
          </p:cNvPr>
          <p:cNvGrpSpPr/>
          <p:nvPr/>
        </p:nvGrpSpPr>
        <p:grpSpPr>
          <a:xfrm>
            <a:off x="7161827" y="3533455"/>
            <a:ext cx="3485440" cy="1029843"/>
            <a:chOff x="7161827" y="3533455"/>
            <a:chExt cx="3485440" cy="1029843"/>
          </a:xfrm>
        </p:grpSpPr>
        <p:sp>
          <p:nvSpPr>
            <p:cNvPr id="17" name="Freeform 14">
              <a:extLst>
                <a:ext uri="{FF2B5EF4-FFF2-40B4-BE49-F238E27FC236}">
                  <a16:creationId xmlns:a16="http://schemas.microsoft.com/office/drawing/2014/main" id="{3A7983C1-8943-4E79-A311-23C9A800E230}"/>
                </a:ext>
              </a:extLst>
            </p:cNvPr>
            <p:cNvSpPr>
              <a:spLocks/>
            </p:cNvSpPr>
            <p:nvPr/>
          </p:nvSpPr>
          <p:spPr bwMode="auto">
            <a:xfrm>
              <a:off x="7161827" y="3533455"/>
              <a:ext cx="3485440" cy="1029843"/>
            </a:xfrm>
            <a:custGeom>
              <a:avLst/>
              <a:gdLst>
                <a:gd name="T0" fmla="*/ 1249 w 1479"/>
                <a:gd name="T1" fmla="*/ 437 h 437"/>
                <a:gd name="T2" fmla="*/ 0 w 1479"/>
                <a:gd name="T3" fmla="*/ 437 h 437"/>
                <a:gd name="T4" fmla="*/ 230 w 1479"/>
                <a:gd name="T5" fmla="*/ 0 h 437"/>
                <a:gd name="T6" fmla="*/ 1479 w 1479"/>
                <a:gd name="T7" fmla="*/ 0 h 437"/>
                <a:gd name="T8" fmla="*/ 1249 w 1479"/>
                <a:gd name="T9" fmla="*/ 437 h 437"/>
              </a:gdLst>
              <a:ahLst/>
              <a:cxnLst>
                <a:cxn ang="0">
                  <a:pos x="T0" y="T1"/>
                </a:cxn>
                <a:cxn ang="0">
                  <a:pos x="T2" y="T3"/>
                </a:cxn>
                <a:cxn ang="0">
                  <a:pos x="T4" y="T5"/>
                </a:cxn>
                <a:cxn ang="0">
                  <a:pos x="T6" y="T7"/>
                </a:cxn>
                <a:cxn ang="0">
                  <a:pos x="T8" y="T9"/>
                </a:cxn>
              </a:cxnLst>
              <a:rect l="0" t="0" r="r" b="b"/>
              <a:pathLst>
                <a:path w="1479" h="437">
                  <a:moveTo>
                    <a:pt x="1249" y="437"/>
                  </a:moveTo>
                  <a:lnTo>
                    <a:pt x="0" y="437"/>
                  </a:lnTo>
                  <a:lnTo>
                    <a:pt x="230" y="0"/>
                  </a:lnTo>
                  <a:lnTo>
                    <a:pt x="1479" y="0"/>
                  </a:lnTo>
                  <a:lnTo>
                    <a:pt x="1249" y="43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6" name="TextBox 85">
              <a:extLst>
                <a:ext uri="{FF2B5EF4-FFF2-40B4-BE49-F238E27FC236}">
                  <a16:creationId xmlns:a16="http://schemas.microsoft.com/office/drawing/2014/main" id="{AE7469E4-2DC1-4269-A861-719951ABFB7D}"/>
                </a:ext>
              </a:extLst>
            </p:cNvPr>
            <p:cNvSpPr txBox="1"/>
            <p:nvPr/>
          </p:nvSpPr>
          <p:spPr>
            <a:xfrm>
              <a:off x="7705463" y="3653402"/>
              <a:ext cx="2398168" cy="43088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da-DK" sz="2200" dirty="0">
                  <a:solidFill>
                    <a:srgbClr val="1C2229"/>
                  </a:solidFill>
                  <a:latin typeface="Museo 700"/>
                </a:rPr>
                <a:t>Evaluation</a:t>
              </a:r>
            </a:p>
          </p:txBody>
        </p:sp>
      </p:grpSp>
      <p:grpSp>
        <p:nvGrpSpPr>
          <p:cNvPr id="114" name="Group 113">
            <a:extLst>
              <a:ext uri="{FF2B5EF4-FFF2-40B4-BE49-F238E27FC236}">
                <a16:creationId xmlns:a16="http://schemas.microsoft.com/office/drawing/2014/main" id="{E2F3156F-5EC7-434E-B15A-E10FDA4F70B1}"/>
              </a:ext>
            </a:extLst>
          </p:cNvPr>
          <p:cNvGrpSpPr/>
          <p:nvPr/>
        </p:nvGrpSpPr>
        <p:grpSpPr>
          <a:xfrm>
            <a:off x="7161827" y="5058189"/>
            <a:ext cx="3485440" cy="1025129"/>
            <a:chOff x="7161827" y="5058189"/>
            <a:chExt cx="3485440" cy="1025129"/>
          </a:xfrm>
        </p:grpSpPr>
        <p:sp>
          <p:nvSpPr>
            <p:cNvPr id="19" name="Freeform 16">
              <a:extLst>
                <a:ext uri="{FF2B5EF4-FFF2-40B4-BE49-F238E27FC236}">
                  <a16:creationId xmlns:a16="http://schemas.microsoft.com/office/drawing/2014/main" id="{DFE4AA0A-0515-45A2-9257-64CB8C808B67}"/>
                </a:ext>
              </a:extLst>
            </p:cNvPr>
            <p:cNvSpPr>
              <a:spLocks/>
            </p:cNvSpPr>
            <p:nvPr/>
          </p:nvSpPr>
          <p:spPr bwMode="auto">
            <a:xfrm>
              <a:off x="7161827" y="5058189"/>
              <a:ext cx="3485440" cy="1025129"/>
            </a:xfrm>
            <a:custGeom>
              <a:avLst/>
              <a:gdLst>
                <a:gd name="T0" fmla="*/ 1249 w 1479"/>
                <a:gd name="T1" fmla="*/ 435 h 435"/>
                <a:gd name="T2" fmla="*/ 0 w 1479"/>
                <a:gd name="T3" fmla="*/ 435 h 435"/>
                <a:gd name="T4" fmla="*/ 230 w 1479"/>
                <a:gd name="T5" fmla="*/ 0 h 435"/>
                <a:gd name="T6" fmla="*/ 1479 w 1479"/>
                <a:gd name="T7" fmla="*/ 0 h 435"/>
                <a:gd name="T8" fmla="*/ 1249 w 1479"/>
                <a:gd name="T9" fmla="*/ 435 h 435"/>
              </a:gdLst>
              <a:ahLst/>
              <a:cxnLst>
                <a:cxn ang="0">
                  <a:pos x="T0" y="T1"/>
                </a:cxn>
                <a:cxn ang="0">
                  <a:pos x="T2" y="T3"/>
                </a:cxn>
                <a:cxn ang="0">
                  <a:pos x="T4" y="T5"/>
                </a:cxn>
                <a:cxn ang="0">
                  <a:pos x="T6" y="T7"/>
                </a:cxn>
                <a:cxn ang="0">
                  <a:pos x="T8" y="T9"/>
                </a:cxn>
              </a:cxnLst>
              <a:rect l="0" t="0" r="r" b="b"/>
              <a:pathLst>
                <a:path w="1479" h="435">
                  <a:moveTo>
                    <a:pt x="1249" y="435"/>
                  </a:moveTo>
                  <a:lnTo>
                    <a:pt x="0" y="435"/>
                  </a:lnTo>
                  <a:lnTo>
                    <a:pt x="230" y="0"/>
                  </a:lnTo>
                  <a:lnTo>
                    <a:pt x="1479" y="0"/>
                  </a:lnTo>
                  <a:lnTo>
                    <a:pt x="1249" y="435"/>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89" name="TextBox 88">
              <a:extLst>
                <a:ext uri="{FF2B5EF4-FFF2-40B4-BE49-F238E27FC236}">
                  <a16:creationId xmlns:a16="http://schemas.microsoft.com/office/drawing/2014/main" id="{78D55CAC-4A9D-4C85-9E16-351B7A55A3A3}"/>
                </a:ext>
              </a:extLst>
            </p:cNvPr>
            <p:cNvSpPr txBox="1"/>
            <p:nvPr/>
          </p:nvSpPr>
          <p:spPr>
            <a:xfrm>
              <a:off x="7705463" y="5139866"/>
              <a:ext cx="2398168" cy="430887"/>
            </a:xfrm>
            <a:prstGeom prst="rect">
              <a:avLst/>
            </a:prstGeom>
            <a:noFill/>
          </p:spPr>
          <p:txBody>
            <a:bodyPr wrap="square" rtlCol="0">
              <a:spAutoFit/>
            </a:bodyPr>
            <a:lstStyle/>
            <a:p>
              <a:pPr>
                <a:defRPr/>
              </a:pPr>
              <a:r>
                <a:rPr lang="da-DK" sz="2200" dirty="0">
                  <a:solidFill>
                    <a:srgbClr val="1C2229"/>
                  </a:solidFill>
                  <a:latin typeface="Museo 700"/>
                </a:rPr>
                <a:t>Deployment</a:t>
              </a:r>
            </a:p>
          </p:txBody>
        </p:sp>
      </p:grpSp>
      <p:sp>
        <p:nvSpPr>
          <p:cNvPr id="56" name="Rectangle: Rounded Corners 55">
            <a:extLst>
              <a:ext uri="{FF2B5EF4-FFF2-40B4-BE49-F238E27FC236}">
                <a16:creationId xmlns:a16="http://schemas.microsoft.com/office/drawing/2014/main" id="{306B5F80-F38B-479A-9474-8108A3D79C86}"/>
              </a:ext>
            </a:extLst>
          </p:cNvPr>
          <p:cNvSpPr/>
          <p:nvPr/>
        </p:nvSpPr>
        <p:spPr>
          <a:xfrm>
            <a:off x="3099518" y="250637"/>
            <a:ext cx="6503265" cy="914400"/>
          </a:xfrm>
          <a:prstGeom prst="roundRect">
            <a:avLst/>
          </a:prstGeom>
          <a:solidFill>
            <a:srgbClr val="6FBF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485EBDC9-7275-4976-A3DF-924E5EA3C64A}"/>
              </a:ext>
            </a:extLst>
          </p:cNvPr>
          <p:cNvSpPr txBox="1"/>
          <p:nvPr/>
        </p:nvSpPr>
        <p:spPr>
          <a:xfrm>
            <a:off x="3698884" y="420572"/>
            <a:ext cx="6071060" cy="646331"/>
          </a:xfrm>
          <a:prstGeom prst="rect">
            <a:avLst/>
          </a:prstGeom>
          <a:noFill/>
        </p:spPr>
        <p:txBody>
          <a:bodyPr wrap="square" rtlCol="0">
            <a:spAutoFit/>
          </a:bodyPr>
          <a:lstStyle>
            <a:defPPr>
              <a:defRPr lang="vi-VN"/>
            </a:defPPr>
            <a:lvl1pPr>
              <a:defRPr sz="4000">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en-US" sz="3600" dirty="0">
                <a:latin typeface="Museo 700"/>
              </a:rPr>
              <a:t>GAPO </a:t>
            </a:r>
            <a:r>
              <a:rPr lang="id-ID" sz="3600" dirty="0">
                <a:latin typeface="Museo 700"/>
              </a:rPr>
              <a:t>USER SEGMENTATION</a:t>
            </a:r>
          </a:p>
        </p:txBody>
      </p:sp>
    </p:spTree>
    <p:extLst>
      <p:ext uri="{BB962C8B-B14F-4D97-AF65-F5344CB8AC3E}">
        <p14:creationId xmlns:p14="http://schemas.microsoft.com/office/powerpoint/2010/main" val="3772254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par>
                                <p:cTn id="8" presetID="2" presetClass="entr" presetSubtype="8" decel="10000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 calcmode="lin" valueType="num">
                                      <p:cBhvr additive="base">
                                        <p:cTn id="10" dur="1000" fill="hold"/>
                                        <p:tgtEl>
                                          <p:spTgt spid="61"/>
                                        </p:tgtEl>
                                        <p:attrNameLst>
                                          <p:attrName>ppt_x</p:attrName>
                                        </p:attrNameLst>
                                      </p:cBhvr>
                                      <p:tavLst>
                                        <p:tav tm="0">
                                          <p:val>
                                            <p:strVal val="0-#ppt_w/2"/>
                                          </p:val>
                                        </p:tav>
                                        <p:tav tm="100000">
                                          <p:val>
                                            <p:strVal val="#ppt_x"/>
                                          </p:val>
                                        </p:tav>
                                      </p:tavLst>
                                    </p:anim>
                                    <p:anim calcmode="lin" valueType="num">
                                      <p:cBhvr additive="base">
                                        <p:cTn id="11" dur="1000" fill="hold"/>
                                        <p:tgtEl>
                                          <p:spTgt spid="61"/>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500"/>
                                  </p:stCondLst>
                                  <p:childTnLst>
                                    <p:set>
                                      <p:cBhvr>
                                        <p:cTn id="13" dur="1" fill="hold">
                                          <p:stCondLst>
                                            <p:cond delay="0"/>
                                          </p:stCondLst>
                                        </p:cTn>
                                        <p:tgtEl>
                                          <p:spTgt spid="111"/>
                                        </p:tgtEl>
                                        <p:attrNameLst>
                                          <p:attrName>style.visibility</p:attrName>
                                        </p:attrNameLst>
                                      </p:cBhvr>
                                      <p:to>
                                        <p:strVal val="visible"/>
                                      </p:to>
                                    </p:set>
                                    <p:anim calcmode="lin" valueType="num">
                                      <p:cBhvr additive="base">
                                        <p:cTn id="14" dur="1000" fill="hold"/>
                                        <p:tgtEl>
                                          <p:spTgt spid="111"/>
                                        </p:tgtEl>
                                        <p:attrNameLst>
                                          <p:attrName>ppt_x</p:attrName>
                                        </p:attrNameLst>
                                      </p:cBhvr>
                                      <p:tavLst>
                                        <p:tav tm="0">
                                          <p:val>
                                            <p:strVal val="0-#ppt_w/2"/>
                                          </p:val>
                                        </p:tav>
                                        <p:tav tm="100000">
                                          <p:val>
                                            <p:strVal val="#ppt_x"/>
                                          </p:val>
                                        </p:tav>
                                      </p:tavLst>
                                    </p:anim>
                                    <p:anim calcmode="lin" valueType="num">
                                      <p:cBhvr additive="base">
                                        <p:cTn id="15" dur="1000" fill="hold"/>
                                        <p:tgtEl>
                                          <p:spTgt spid="111"/>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75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1000" fill="hold"/>
                                        <p:tgtEl>
                                          <p:spTgt spid="62"/>
                                        </p:tgtEl>
                                        <p:attrNameLst>
                                          <p:attrName>ppt_x</p:attrName>
                                        </p:attrNameLst>
                                      </p:cBhvr>
                                      <p:tavLst>
                                        <p:tav tm="0">
                                          <p:val>
                                            <p:strVal val="0-#ppt_w/2"/>
                                          </p:val>
                                        </p:tav>
                                        <p:tav tm="100000">
                                          <p:val>
                                            <p:strVal val="#ppt_x"/>
                                          </p:val>
                                        </p:tav>
                                      </p:tavLst>
                                    </p:anim>
                                    <p:anim calcmode="lin" valueType="num">
                                      <p:cBhvr additive="base">
                                        <p:cTn id="19" dur="1000" fill="hold"/>
                                        <p:tgtEl>
                                          <p:spTgt spid="62"/>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125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1000" fill="hold"/>
                                        <p:tgtEl>
                                          <p:spTgt spid="110"/>
                                        </p:tgtEl>
                                        <p:attrNameLst>
                                          <p:attrName>ppt_x</p:attrName>
                                        </p:attrNameLst>
                                      </p:cBhvr>
                                      <p:tavLst>
                                        <p:tav tm="0">
                                          <p:val>
                                            <p:strVal val="0-#ppt_w/2"/>
                                          </p:val>
                                        </p:tav>
                                        <p:tav tm="100000">
                                          <p:val>
                                            <p:strVal val="#ppt_x"/>
                                          </p:val>
                                        </p:tav>
                                      </p:tavLst>
                                    </p:anim>
                                    <p:anim calcmode="lin" valueType="num">
                                      <p:cBhvr additive="base">
                                        <p:cTn id="23" dur="1000" fill="hold"/>
                                        <p:tgtEl>
                                          <p:spTgt spid="110"/>
                                        </p:tgtEl>
                                        <p:attrNameLst>
                                          <p:attrName>ppt_y</p:attrName>
                                        </p:attrNameLst>
                                      </p:cBhvr>
                                      <p:tavLst>
                                        <p:tav tm="0">
                                          <p:val>
                                            <p:strVal val="#ppt_y"/>
                                          </p:val>
                                        </p:tav>
                                        <p:tav tm="100000">
                                          <p:val>
                                            <p:strVal val="#ppt_y"/>
                                          </p:val>
                                        </p:tav>
                                      </p:tavLst>
                                    </p:anim>
                                  </p:childTnLst>
                                </p:cTn>
                              </p:par>
                              <p:par>
                                <p:cTn id="24" presetID="2" presetClass="entr" presetSubtype="8" decel="100000" fill="hold" nodeType="withEffect">
                                  <p:stCondLst>
                                    <p:cond delay="150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1000" fill="hold"/>
                                        <p:tgtEl>
                                          <p:spTgt spid="63"/>
                                        </p:tgtEl>
                                        <p:attrNameLst>
                                          <p:attrName>ppt_x</p:attrName>
                                        </p:attrNameLst>
                                      </p:cBhvr>
                                      <p:tavLst>
                                        <p:tav tm="0">
                                          <p:val>
                                            <p:strVal val="0-#ppt_w/2"/>
                                          </p:val>
                                        </p:tav>
                                        <p:tav tm="100000">
                                          <p:val>
                                            <p:strVal val="#ppt_x"/>
                                          </p:val>
                                        </p:tav>
                                      </p:tavLst>
                                    </p:anim>
                                    <p:anim calcmode="lin" valueType="num">
                                      <p:cBhvr additive="base">
                                        <p:cTn id="27" dur="1000" fill="hold"/>
                                        <p:tgtEl>
                                          <p:spTgt spid="63"/>
                                        </p:tgtEl>
                                        <p:attrNameLst>
                                          <p:attrName>ppt_y</p:attrName>
                                        </p:attrNameLst>
                                      </p:cBhvr>
                                      <p:tavLst>
                                        <p:tav tm="0">
                                          <p:val>
                                            <p:strVal val="#ppt_y"/>
                                          </p:val>
                                        </p:tav>
                                        <p:tav tm="100000">
                                          <p:val>
                                            <p:strVal val="#ppt_y"/>
                                          </p:val>
                                        </p:tav>
                                      </p:tavLst>
                                    </p:anim>
                                  </p:childTnLst>
                                </p:cTn>
                              </p:par>
                              <p:par>
                                <p:cTn id="28" presetID="2" presetClass="entr" presetSubtype="8" decel="100000" fill="hold" nodeType="withEffect">
                                  <p:stCondLst>
                                    <p:cond delay="200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1000" fill="hold"/>
                                        <p:tgtEl>
                                          <p:spTgt spid="109"/>
                                        </p:tgtEl>
                                        <p:attrNameLst>
                                          <p:attrName>ppt_x</p:attrName>
                                        </p:attrNameLst>
                                      </p:cBhvr>
                                      <p:tavLst>
                                        <p:tav tm="0">
                                          <p:val>
                                            <p:strVal val="0-#ppt_w/2"/>
                                          </p:val>
                                        </p:tav>
                                        <p:tav tm="100000">
                                          <p:val>
                                            <p:strVal val="#ppt_x"/>
                                          </p:val>
                                        </p:tav>
                                      </p:tavLst>
                                    </p:anim>
                                    <p:anim calcmode="lin" valueType="num">
                                      <p:cBhvr additive="base">
                                        <p:cTn id="31" dur="1000" fill="hold"/>
                                        <p:tgtEl>
                                          <p:spTgt spid="109"/>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2500"/>
                                  </p:stCondLst>
                                  <p:childTnLst>
                                    <p:set>
                                      <p:cBhvr>
                                        <p:cTn id="33" dur="1" fill="hold">
                                          <p:stCondLst>
                                            <p:cond delay="0"/>
                                          </p:stCondLst>
                                        </p:cTn>
                                        <p:tgtEl>
                                          <p:spTgt spid="64"/>
                                        </p:tgtEl>
                                        <p:attrNameLst>
                                          <p:attrName>style.visibility</p:attrName>
                                        </p:attrNameLst>
                                      </p:cBhvr>
                                      <p:to>
                                        <p:strVal val="visible"/>
                                      </p:to>
                                    </p:set>
                                    <p:anim calcmode="lin" valueType="num">
                                      <p:cBhvr additive="base">
                                        <p:cTn id="34" dur="1000" fill="hold"/>
                                        <p:tgtEl>
                                          <p:spTgt spid="64"/>
                                        </p:tgtEl>
                                        <p:attrNameLst>
                                          <p:attrName>ppt_x</p:attrName>
                                        </p:attrNameLst>
                                      </p:cBhvr>
                                      <p:tavLst>
                                        <p:tav tm="0">
                                          <p:val>
                                            <p:strVal val="1+#ppt_w/2"/>
                                          </p:val>
                                        </p:tav>
                                        <p:tav tm="100000">
                                          <p:val>
                                            <p:strVal val="#ppt_x"/>
                                          </p:val>
                                        </p:tav>
                                      </p:tavLst>
                                    </p:anim>
                                    <p:anim calcmode="lin" valueType="num">
                                      <p:cBhvr additive="base">
                                        <p:cTn id="35" dur="1000" fill="hold"/>
                                        <p:tgtEl>
                                          <p:spTgt spid="64"/>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3000"/>
                                  </p:stCondLst>
                                  <p:childTnLst>
                                    <p:set>
                                      <p:cBhvr>
                                        <p:cTn id="37" dur="1" fill="hold">
                                          <p:stCondLst>
                                            <p:cond delay="0"/>
                                          </p:stCondLst>
                                        </p:cTn>
                                        <p:tgtEl>
                                          <p:spTgt spid="112"/>
                                        </p:tgtEl>
                                        <p:attrNameLst>
                                          <p:attrName>style.visibility</p:attrName>
                                        </p:attrNameLst>
                                      </p:cBhvr>
                                      <p:to>
                                        <p:strVal val="visible"/>
                                      </p:to>
                                    </p:set>
                                    <p:anim calcmode="lin" valueType="num">
                                      <p:cBhvr additive="base">
                                        <p:cTn id="38" dur="1000" fill="hold"/>
                                        <p:tgtEl>
                                          <p:spTgt spid="112"/>
                                        </p:tgtEl>
                                        <p:attrNameLst>
                                          <p:attrName>ppt_x</p:attrName>
                                        </p:attrNameLst>
                                      </p:cBhvr>
                                      <p:tavLst>
                                        <p:tav tm="0">
                                          <p:val>
                                            <p:strVal val="1+#ppt_w/2"/>
                                          </p:val>
                                        </p:tav>
                                        <p:tav tm="100000">
                                          <p:val>
                                            <p:strVal val="#ppt_x"/>
                                          </p:val>
                                        </p:tav>
                                      </p:tavLst>
                                    </p:anim>
                                    <p:anim calcmode="lin" valueType="num">
                                      <p:cBhvr additive="base">
                                        <p:cTn id="39" dur="1000" fill="hold"/>
                                        <p:tgtEl>
                                          <p:spTgt spid="112"/>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325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1000" fill="hold"/>
                                        <p:tgtEl>
                                          <p:spTgt spid="65"/>
                                        </p:tgtEl>
                                        <p:attrNameLst>
                                          <p:attrName>ppt_x</p:attrName>
                                        </p:attrNameLst>
                                      </p:cBhvr>
                                      <p:tavLst>
                                        <p:tav tm="0">
                                          <p:val>
                                            <p:strVal val="1+#ppt_w/2"/>
                                          </p:val>
                                        </p:tav>
                                        <p:tav tm="100000">
                                          <p:val>
                                            <p:strVal val="#ppt_x"/>
                                          </p:val>
                                        </p:tav>
                                      </p:tavLst>
                                    </p:anim>
                                    <p:anim calcmode="lin" valueType="num">
                                      <p:cBhvr additive="base">
                                        <p:cTn id="43" dur="1000" fill="hold"/>
                                        <p:tgtEl>
                                          <p:spTgt spid="65"/>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3750"/>
                                  </p:stCondLst>
                                  <p:childTnLst>
                                    <p:set>
                                      <p:cBhvr>
                                        <p:cTn id="45" dur="1" fill="hold">
                                          <p:stCondLst>
                                            <p:cond delay="0"/>
                                          </p:stCondLst>
                                        </p:cTn>
                                        <p:tgtEl>
                                          <p:spTgt spid="113"/>
                                        </p:tgtEl>
                                        <p:attrNameLst>
                                          <p:attrName>style.visibility</p:attrName>
                                        </p:attrNameLst>
                                      </p:cBhvr>
                                      <p:to>
                                        <p:strVal val="visible"/>
                                      </p:to>
                                    </p:set>
                                    <p:anim calcmode="lin" valueType="num">
                                      <p:cBhvr additive="base">
                                        <p:cTn id="46" dur="1000" fill="hold"/>
                                        <p:tgtEl>
                                          <p:spTgt spid="113"/>
                                        </p:tgtEl>
                                        <p:attrNameLst>
                                          <p:attrName>ppt_x</p:attrName>
                                        </p:attrNameLst>
                                      </p:cBhvr>
                                      <p:tavLst>
                                        <p:tav tm="0">
                                          <p:val>
                                            <p:strVal val="1+#ppt_w/2"/>
                                          </p:val>
                                        </p:tav>
                                        <p:tav tm="100000">
                                          <p:val>
                                            <p:strVal val="#ppt_x"/>
                                          </p:val>
                                        </p:tav>
                                      </p:tavLst>
                                    </p:anim>
                                    <p:anim calcmode="lin" valueType="num">
                                      <p:cBhvr additive="base">
                                        <p:cTn id="47" dur="1000" fill="hold"/>
                                        <p:tgtEl>
                                          <p:spTgt spid="113"/>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400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1000" fill="hold"/>
                                        <p:tgtEl>
                                          <p:spTgt spid="66"/>
                                        </p:tgtEl>
                                        <p:attrNameLst>
                                          <p:attrName>ppt_x</p:attrName>
                                        </p:attrNameLst>
                                      </p:cBhvr>
                                      <p:tavLst>
                                        <p:tav tm="0">
                                          <p:val>
                                            <p:strVal val="1+#ppt_w/2"/>
                                          </p:val>
                                        </p:tav>
                                        <p:tav tm="100000">
                                          <p:val>
                                            <p:strVal val="#ppt_x"/>
                                          </p:val>
                                        </p:tav>
                                      </p:tavLst>
                                    </p:anim>
                                    <p:anim calcmode="lin" valueType="num">
                                      <p:cBhvr additive="base">
                                        <p:cTn id="51" dur="1000" fill="hold"/>
                                        <p:tgtEl>
                                          <p:spTgt spid="66"/>
                                        </p:tgtEl>
                                        <p:attrNameLst>
                                          <p:attrName>ppt_y</p:attrName>
                                        </p:attrNameLst>
                                      </p:cBhvr>
                                      <p:tavLst>
                                        <p:tav tm="0">
                                          <p:val>
                                            <p:strVal val="#ppt_y"/>
                                          </p:val>
                                        </p:tav>
                                        <p:tav tm="100000">
                                          <p:val>
                                            <p:strVal val="#ppt_y"/>
                                          </p:val>
                                        </p:tav>
                                      </p:tavLst>
                                    </p:anim>
                                  </p:childTnLst>
                                </p:cTn>
                              </p:par>
                              <p:par>
                                <p:cTn id="52" presetID="2" presetClass="entr" presetSubtype="2" decel="100000" fill="hold" nodeType="withEffect">
                                  <p:stCondLst>
                                    <p:cond delay="4500"/>
                                  </p:stCondLst>
                                  <p:childTnLst>
                                    <p:set>
                                      <p:cBhvr>
                                        <p:cTn id="53" dur="1" fill="hold">
                                          <p:stCondLst>
                                            <p:cond delay="0"/>
                                          </p:stCondLst>
                                        </p:cTn>
                                        <p:tgtEl>
                                          <p:spTgt spid="114"/>
                                        </p:tgtEl>
                                        <p:attrNameLst>
                                          <p:attrName>style.visibility</p:attrName>
                                        </p:attrNameLst>
                                      </p:cBhvr>
                                      <p:to>
                                        <p:strVal val="visible"/>
                                      </p:to>
                                    </p:set>
                                    <p:anim calcmode="lin" valueType="num">
                                      <p:cBhvr additive="base">
                                        <p:cTn id="54" dur="1000" fill="hold"/>
                                        <p:tgtEl>
                                          <p:spTgt spid="114"/>
                                        </p:tgtEl>
                                        <p:attrNameLst>
                                          <p:attrName>ppt_x</p:attrName>
                                        </p:attrNameLst>
                                      </p:cBhvr>
                                      <p:tavLst>
                                        <p:tav tm="0">
                                          <p:val>
                                            <p:strVal val="1+#ppt_w/2"/>
                                          </p:val>
                                        </p:tav>
                                        <p:tav tm="100000">
                                          <p:val>
                                            <p:strVal val="#ppt_x"/>
                                          </p:val>
                                        </p:tav>
                                      </p:tavLst>
                                    </p:anim>
                                    <p:anim calcmode="lin" valueType="num">
                                      <p:cBhvr additive="base">
                                        <p:cTn id="55" dur="10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07AC2609-1848-4E0C-87F5-C67AC080680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 t="-6" r="930" b="4548"/>
          <a:stretch/>
        </p:blipFill>
        <p:spPr>
          <a:xfrm>
            <a:off x="832906" y="1546698"/>
            <a:ext cx="2141806" cy="2428143"/>
          </a:xfrm>
        </p:spPr>
      </p:pic>
      <p:pic>
        <p:nvPicPr>
          <p:cNvPr id="56" name="Picture Placeholder 55">
            <a:extLst>
              <a:ext uri="{FF2B5EF4-FFF2-40B4-BE49-F238E27FC236}">
                <a16:creationId xmlns:a16="http://schemas.microsoft.com/office/drawing/2014/main" id="{787D65C4-C41B-4736-BE1A-F9FA6C8F9D1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1830" r="11830"/>
          <a:stretch>
            <a:fillRect/>
          </a:stretch>
        </p:blipFill>
        <p:spPr>
          <a:xfrm>
            <a:off x="9196388" y="1563688"/>
            <a:ext cx="2173287" cy="2436812"/>
          </a:xfrm>
        </p:spPr>
      </p:pic>
      <p:pic>
        <p:nvPicPr>
          <p:cNvPr id="54" name="Picture Placeholder 53">
            <a:extLst>
              <a:ext uri="{FF2B5EF4-FFF2-40B4-BE49-F238E27FC236}">
                <a16:creationId xmlns:a16="http://schemas.microsoft.com/office/drawing/2014/main" id="{97E1B226-2C2C-449B-84FB-902EDD3BB151}"/>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13170" r="13170"/>
          <a:stretch>
            <a:fillRect/>
          </a:stretch>
        </p:blipFill>
        <p:spPr>
          <a:xfrm>
            <a:off x="6405563" y="1563688"/>
            <a:ext cx="2173287" cy="2436812"/>
          </a:xfrm>
        </p:spPr>
      </p:pic>
      <p:pic>
        <p:nvPicPr>
          <p:cNvPr id="52" name="Picture Placeholder 51">
            <a:extLst>
              <a:ext uri="{FF2B5EF4-FFF2-40B4-BE49-F238E27FC236}">
                <a16:creationId xmlns:a16="http://schemas.microsoft.com/office/drawing/2014/main" id="{28B802AA-D7AD-44CF-AFD6-4312653DE50D}"/>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8964" r="8964"/>
          <a:stretch>
            <a:fillRect/>
          </a:stretch>
        </p:blipFill>
        <p:spPr>
          <a:xfrm>
            <a:off x="3605213" y="1563688"/>
            <a:ext cx="2171700" cy="2443162"/>
          </a:xfrm>
        </p:spPr>
      </p:pic>
      <p:sp>
        <p:nvSpPr>
          <p:cNvPr id="24" name="Line 6">
            <a:extLst>
              <a:ext uri="{FF2B5EF4-FFF2-40B4-BE49-F238E27FC236}">
                <a16:creationId xmlns:a16="http://schemas.microsoft.com/office/drawing/2014/main" id="{E08FBED1-D9D7-4DD8-B165-FE98D4C92AB8}"/>
              </a:ext>
            </a:extLst>
          </p:cNvPr>
          <p:cNvSpPr>
            <a:spLocks noChangeShapeType="1"/>
          </p:cNvSpPr>
          <p:nvPr/>
        </p:nvSpPr>
        <p:spPr bwMode="auto">
          <a:xfrm>
            <a:off x="0" y="5875996"/>
            <a:ext cx="12188535" cy="0"/>
          </a:xfrm>
          <a:prstGeom prst="line">
            <a:avLst/>
          </a:prstGeom>
          <a:noFill/>
          <a:ln w="28575" cap="flat">
            <a:solidFill>
              <a:schemeClr val="tx1">
                <a:lumMod val="25000"/>
                <a:lumOff val="75000"/>
              </a:schemeClr>
            </a:solidFill>
            <a:prstDash val="sysDot"/>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nvGrpSpPr>
          <p:cNvPr id="6" name="Group 5">
            <a:extLst>
              <a:ext uri="{FF2B5EF4-FFF2-40B4-BE49-F238E27FC236}">
                <a16:creationId xmlns:a16="http://schemas.microsoft.com/office/drawing/2014/main" id="{80E735BE-E714-43F0-A07D-B5429C6B41EA}"/>
              </a:ext>
            </a:extLst>
          </p:cNvPr>
          <p:cNvGrpSpPr/>
          <p:nvPr/>
        </p:nvGrpSpPr>
        <p:grpSpPr>
          <a:xfrm>
            <a:off x="819383" y="4006833"/>
            <a:ext cx="2172317" cy="1252460"/>
            <a:chOff x="819383" y="4006833"/>
            <a:chExt cx="2172317" cy="1252460"/>
          </a:xfrm>
        </p:grpSpPr>
        <p:sp>
          <p:nvSpPr>
            <p:cNvPr id="9" name="Rectangle 8">
              <a:extLst>
                <a:ext uri="{FF2B5EF4-FFF2-40B4-BE49-F238E27FC236}">
                  <a16:creationId xmlns:a16="http://schemas.microsoft.com/office/drawing/2014/main" id="{B68B1D61-BE58-4F7D-B2D2-282D16F02E77}"/>
                </a:ext>
              </a:extLst>
            </p:cNvPr>
            <p:cNvSpPr>
              <a:spLocks noChangeArrowheads="1"/>
            </p:cNvSpPr>
            <p:nvPr/>
          </p:nvSpPr>
          <p:spPr bwMode="auto">
            <a:xfrm>
              <a:off x="819383" y="4006833"/>
              <a:ext cx="2172317" cy="843635"/>
            </a:xfrm>
            <a:prstGeom prst="rect">
              <a:avLst/>
            </a:prstGeom>
            <a:solidFill>
              <a:schemeClr val="accent3">
                <a:alpha val="80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10" name="Freeform 9">
              <a:extLst>
                <a:ext uri="{FF2B5EF4-FFF2-40B4-BE49-F238E27FC236}">
                  <a16:creationId xmlns:a16="http://schemas.microsoft.com/office/drawing/2014/main" id="{DBE4787A-4101-40B1-B4E0-99A52FF214C9}"/>
                </a:ext>
              </a:extLst>
            </p:cNvPr>
            <p:cNvSpPr>
              <a:spLocks/>
            </p:cNvSpPr>
            <p:nvPr/>
          </p:nvSpPr>
          <p:spPr bwMode="auto">
            <a:xfrm>
              <a:off x="819383" y="4850468"/>
              <a:ext cx="1084426" cy="408825"/>
            </a:xfrm>
            <a:custGeom>
              <a:avLst/>
              <a:gdLst>
                <a:gd name="T0" fmla="*/ 0 w 626"/>
                <a:gd name="T1" fmla="*/ 0 h 236"/>
                <a:gd name="T2" fmla="*/ 626 w 626"/>
                <a:gd name="T3" fmla="*/ 236 h 236"/>
                <a:gd name="T4" fmla="*/ 448 w 626"/>
                <a:gd name="T5" fmla="*/ 0 h 236"/>
                <a:gd name="T6" fmla="*/ 0 w 626"/>
                <a:gd name="T7" fmla="*/ 0 h 236"/>
              </a:gdLst>
              <a:ahLst/>
              <a:cxnLst>
                <a:cxn ang="0">
                  <a:pos x="T0" y="T1"/>
                </a:cxn>
                <a:cxn ang="0">
                  <a:pos x="T2" y="T3"/>
                </a:cxn>
                <a:cxn ang="0">
                  <a:pos x="T4" y="T5"/>
                </a:cxn>
                <a:cxn ang="0">
                  <a:pos x="T6" y="T7"/>
                </a:cxn>
              </a:cxnLst>
              <a:rect l="0" t="0" r="r" b="b"/>
              <a:pathLst>
                <a:path w="626" h="236">
                  <a:moveTo>
                    <a:pt x="0" y="0"/>
                  </a:moveTo>
                  <a:lnTo>
                    <a:pt x="626" y="236"/>
                  </a:lnTo>
                  <a:lnTo>
                    <a:pt x="448" y="0"/>
                  </a:lnTo>
                  <a:lnTo>
                    <a:pt x="0" y="0"/>
                  </a:lnTo>
                  <a:close/>
                </a:path>
              </a:pathLst>
            </a:custGeom>
            <a:solidFill>
              <a:schemeClr val="accent3">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11" name="Oval 10">
            <a:extLst>
              <a:ext uri="{FF2B5EF4-FFF2-40B4-BE49-F238E27FC236}">
                <a16:creationId xmlns:a16="http://schemas.microsoft.com/office/drawing/2014/main" id="{0B30A213-3EEA-4E62-9F3C-E74BDD84CA60}"/>
              </a:ext>
            </a:extLst>
          </p:cNvPr>
          <p:cNvSpPr>
            <a:spLocks noChangeArrowheads="1"/>
          </p:cNvSpPr>
          <p:nvPr/>
        </p:nvSpPr>
        <p:spPr bwMode="auto">
          <a:xfrm>
            <a:off x="1591993" y="5564180"/>
            <a:ext cx="627096" cy="627096"/>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grpSp>
        <p:nvGrpSpPr>
          <p:cNvPr id="28" name="Group 27">
            <a:extLst>
              <a:ext uri="{FF2B5EF4-FFF2-40B4-BE49-F238E27FC236}">
                <a16:creationId xmlns:a16="http://schemas.microsoft.com/office/drawing/2014/main" id="{E22BA5F8-5509-4EDC-BF03-C7FE7708EF5D}"/>
              </a:ext>
            </a:extLst>
          </p:cNvPr>
          <p:cNvGrpSpPr/>
          <p:nvPr/>
        </p:nvGrpSpPr>
        <p:grpSpPr>
          <a:xfrm>
            <a:off x="3610135" y="4006833"/>
            <a:ext cx="2172317" cy="1252460"/>
            <a:chOff x="3610135" y="4006833"/>
            <a:chExt cx="2172317" cy="1252460"/>
          </a:xfrm>
        </p:grpSpPr>
        <p:sp>
          <p:nvSpPr>
            <p:cNvPr id="13" name="Rectangle 12">
              <a:extLst>
                <a:ext uri="{FF2B5EF4-FFF2-40B4-BE49-F238E27FC236}">
                  <a16:creationId xmlns:a16="http://schemas.microsoft.com/office/drawing/2014/main" id="{0D381BE9-648C-40CD-BF2F-F606B956E453}"/>
                </a:ext>
              </a:extLst>
            </p:cNvPr>
            <p:cNvSpPr>
              <a:spLocks noChangeArrowheads="1"/>
            </p:cNvSpPr>
            <p:nvPr/>
          </p:nvSpPr>
          <p:spPr bwMode="auto">
            <a:xfrm>
              <a:off x="3610135" y="4006833"/>
              <a:ext cx="2172317" cy="843635"/>
            </a:xfrm>
            <a:prstGeom prst="rect">
              <a:avLst/>
            </a:prstGeom>
            <a:solidFill>
              <a:schemeClr val="accent4">
                <a:alpha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14" name="Freeform 13">
              <a:extLst>
                <a:ext uri="{FF2B5EF4-FFF2-40B4-BE49-F238E27FC236}">
                  <a16:creationId xmlns:a16="http://schemas.microsoft.com/office/drawing/2014/main" id="{311F0470-EB1C-4C82-AB66-CB77336A721C}"/>
                </a:ext>
              </a:extLst>
            </p:cNvPr>
            <p:cNvSpPr>
              <a:spLocks/>
            </p:cNvSpPr>
            <p:nvPr/>
          </p:nvSpPr>
          <p:spPr bwMode="auto">
            <a:xfrm>
              <a:off x="3610135" y="4850468"/>
              <a:ext cx="1087891" cy="408825"/>
            </a:xfrm>
            <a:custGeom>
              <a:avLst/>
              <a:gdLst>
                <a:gd name="T0" fmla="*/ 0 w 628"/>
                <a:gd name="T1" fmla="*/ 0 h 236"/>
                <a:gd name="T2" fmla="*/ 628 w 628"/>
                <a:gd name="T3" fmla="*/ 236 h 236"/>
                <a:gd name="T4" fmla="*/ 449 w 628"/>
                <a:gd name="T5" fmla="*/ 0 h 236"/>
                <a:gd name="T6" fmla="*/ 0 w 628"/>
                <a:gd name="T7" fmla="*/ 0 h 236"/>
              </a:gdLst>
              <a:ahLst/>
              <a:cxnLst>
                <a:cxn ang="0">
                  <a:pos x="T0" y="T1"/>
                </a:cxn>
                <a:cxn ang="0">
                  <a:pos x="T2" y="T3"/>
                </a:cxn>
                <a:cxn ang="0">
                  <a:pos x="T4" y="T5"/>
                </a:cxn>
                <a:cxn ang="0">
                  <a:pos x="T6" y="T7"/>
                </a:cxn>
              </a:cxnLst>
              <a:rect l="0" t="0" r="r" b="b"/>
              <a:pathLst>
                <a:path w="628" h="236">
                  <a:moveTo>
                    <a:pt x="0" y="0"/>
                  </a:moveTo>
                  <a:lnTo>
                    <a:pt x="628" y="236"/>
                  </a:lnTo>
                  <a:lnTo>
                    <a:pt x="449" y="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15" name="Oval 14">
            <a:extLst>
              <a:ext uri="{FF2B5EF4-FFF2-40B4-BE49-F238E27FC236}">
                <a16:creationId xmlns:a16="http://schemas.microsoft.com/office/drawing/2014/main" id="{F05407D4-D90C-4FB6-B97A-266683D0C873}"/>
              </a:ext>
            </a:extLst>
          </p:cNvPr>
          <p:cNvSpPr>
            <a:spLocks noChangeArrowheads="1"/>
          </p:cNvSpPr>
          <p:nvPr/>
        </p:nvSpPr>
        <p:spPr bwMode="auto">
          <a:xfrm>
            <a:off x="4384477" y="5564180"/>
            <a:ext cx="625364" cy="627096"/>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grpSp>
        <p:nvGrpSpPr>
          <p:cNvPr id="29" name="Group 28">
            <a:extLst>
              <a:ext uri="{FF2B5EF4-FFF2-40B4-BE49-F238E27FC236}">
                <a16:creationId xmlns:a16="http://schemas.microsoft.com/office/drawing/2014/main" id="{F506476B-A92F-4488-95C5-57F13F3E55BA}"/>
              </a:ext>
            </a:extLst>
          </p:cNvPr>
          <p:cNvGrpSpPr/>
          <p:nvPr/>
        </p:nvGrpSpPr>
        <p:grpSpPr>
          <a:xfrm>
            <a:off x="6406084" y="4006833"/>
            <a:ext cx="2172317" cy="1252460"/>
            <a:chOff x="6406084" y="4006833"/>
            <a:chExt cx="2172317" cy="1252460"/>
          </a:xfrm>
        </p:grpSpPr>
        <p:sp>
          <p:nvSpPr>
            <p:cNvPr id="17" name="Rectangle 16">
              <a:extLst>
                <a:ext uri="{FF2B5EF4-FFF2-40B4-BE49-F238E27FC236}">
                  <a16:creationId xmlns:a16="http://schemas.microsoft.com/office/drawing/2014/main" id="{C9488913-F181-4269-894D-617104E9B8A3}"/>
                </a:ext>
              </a:extLst>
            </p:cNvPr>
            <p:cNvSpPr>
              <a:spLocks noChangeArrowheads="1"/>
            </p:cNvSpPr>
            <p:nvPr/>
          </p:nvSpPr>
          <p:spPr bwMode="auto">
            <a:xfrm>
              <a:off x="6406084" y="4006833"/>
              <a:ext cx="2172317" cy="843635"/>
            </a:xfrm>
            <a:prstGeom prst="rect">
              <a:avLst/>
            </a:prstGeom>
            <a:solidFill>
              <a:schemeClr val="accent5">
                <a:alpha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18" name="Freeform 17">
              <a:extLst>
                <a:ext uri="{FF2B5EF4-FFF2-40B4-BE49-F238E27FC236}">
                  <a16:creationId xmlns:a16="http://schemas.microsoft.com/office/drawing/2014/main" id="{4D9665F5-42BD-462D-8688-D989BA9E356C}"/>
                </a:ext>
              </a:extLst>
            </p:cNvPr>
            <p:cNvSpPr>
              <a:spLocks/>
            </p:cNvSpPr>
            <p:nvPr/>
          </p:nvSpPr>
          <p:spPr bwMode="auto">
            <a:xfrm>
              <a:off x="6406084" y="4850468"/>
              <a:ext cx="1084426" cy="408825"/>
            </a:xfrm>
            <a:custGeom>
              <a:avLst/>
              <a:gdLst>
                <a:gd name="T0" fmla="*/ 0 w 626"/>
                <a:gd name="T1" fmla="*/ 0 h 236"/>
                <a:gd name="T2" fmla="*/ 626 w 626"/>
                <a:gd name="T3" fmla="*/ 236 h 236"/>
                <a:gd name="T4" fmla="*/ 446 w 626"/>
                <a:gd name="T5" fmla="*/ 0 h 236"/>
                <a:gd name="T6" fmla="*/ 0 w 626"/>
                <a:gd name="T7" fmla="*/ 0 h 236"/>
              </a:gdLst>
              <a:ahLst/>
              <a:cxnLst>
                <a:cxn ang="0">
                  <a:pos x="T0" y="T1"/>
                </a:cxn>
                <a:cxn ang="0">
                  <a:pos x="T2" y="T3"/>
                </a:cxn>
                <a:cxn ang="0">
                  <a:pos x="T4" y="T5"/>
                </a:cxn>
                <a:cxn ang="0">
                  <a:pos x="T6" y="T7"/>
                </a:cxn>
              </a:cxnLst>
              <a:rect l="0" t="0" r="r" b="b"/>
              <a:pathLst>
                <a:path w="626" h="236">
                  <a:moveTo>
                    <a:pt x="0" y="0"/>
                  </a:moveTo>
                  <a:lnTo>
                    <a:pt x="626" y="236"/>
                  </a:lnTo>
                  <a:lnTo>
                    <a:pt x="446" y="0"/>
                  </a:ln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19" name="Oval 18">
            <a:extLst>
              <a:ext uri="{FF2B5EF4-FFF2-40B4-BE49-F238E27FC236}">
                <a16:creationId xmlns:a16="http://schemas.microsoft.com/office/drawing/2014/main" id="{6DAC910E-A43C-4383-8D34-673C7936383F}"/>
              </a:ext>
            </a:extLst>
          </p:cNvPr>
          <p:cNvSpPr>
            <a:spLocks noChangeArrowheads="1"/>
          </p:cNvSpPr>
          <p:nvPr/>
        </p:nvSpPr>
        <p:spPr bwMode="auto">
          <a:xfrm>
            <a:off x="7178694" y="5564180"/>
            <a:ext cx="625364" cy="627096"/>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grpSp>
        <p:nvGrpSpPr>
          <p:cNvPr id="30" name="Group 29">
            <a:extLst>
              <a:ext uri="{FF2B5EF4-FFF2-40B4-BE49-F238E27FC236}">
                <a16:creationId xmlns:a16="http://schemas.microsoft.com/office/drawing/2014/main" id="{A32057D7-1519-4C13-A288-9AB374C3CC86}"/>
              </a:ext>
            </a:extLst>
          </p:cNvPr>
          <p:cNvGrpSpPr/>
          <p:nvPr/>
        </p:nvGrpSpPr>
        <p:grpSpPr>
          <a:xfrm>
            <a:off x="9196835" y="4006833"/>
            <a:ext cx="2172317" cy="1252460"/>
            <a:chOff x="9196835" y="4006833"/>
            <a:chExt cx="2172317" cy="1252460"/>
          </a:xfrm>
        </p:grpSpPr>
        <p:sp>
          <p:nvSpPr>
            <p:cNvPr id="21" name="Rectangle 20">
              <a:extLst>
                <a:ext uri="{FF2B5EF4-FFF2-40B4-BE49-F238E27FC236}">
                  <a16:creationId xmlns:a16="http://schemas.microsoft.com/office/drawing/2014/main" id="{0A7EA83B-ED6B-49A1-9F81-194B3CAE6D11}"/>
                </a:ext>
              </a:extLst>
            </p:cNvPr>
            <p:cNvSpPr>
              <a:spLocks noChangeArrowheads="1"/>
            </p:cNvSpPr>
            <p:nvPr/>
          </p:nvSpPr>
          <p:spPr bwMode="auto">
            <a:xfrm>
              <a:off x="9196835" y="4006833"/>
              <a:ext cx="2172317" cy="843635"/>
            </a:xfrm>
            <a:prstGeom prst="rect">
              <a:avLst/>
            </a:prstGeom>
            <a:solidFill>
              <a:schemeClr val="accent6">
                <a:alpha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22" name="Freeform 21">
              <a:extLst>
                <a:ext uri="{FF2B5EF4-FFF2-40B4-BE49-F238E27FC236}">
                  <a16:creationId xmlns:a16="http://schemas.microsoft.com/office/drawing/2014/main" id="{C47B06EB-B4CA-40D8-8D5C-EE543FEA34DC}"/>
                </a:ext>
              </a:extLst>
            </p:cNvPr>
            <p:cNvSpPr>
              <a:spLocks/>
            </p:cNvSpPr>
            <p:nvPr/>
          </p:nvSpPr>
          <p:spPr bwMode="auto">
            <a:xfrm>
              <a:off x="9196835" y="4850468"/>
              <a:ext cx="1087891" cy="408825"/>
            </a:xfrm>
            <a:custGeom>
              <a:avLst/>
              <a:gdLst>
                <a:gd name="T0" fmla="*/ 0 w 628"/>
                <a:gd name="T1" fmla="*/ 0 h 236"/>
                <a:gd name="T2" fmla="*/ 628 w 628"/>
                <a:gd name="T3" fmla="*/ 236 h 236"/>
                <a:gd name="T4" fmla="*/ 448 w 628"/>
                <a:gd name="T5" fmla="*/ 0 h 236"/>
                <a:gd name="T6" fmla="*/ 0 w 628"/>
                <a:gd name="T7" fmla="*/ 0 h 236"/>
              </a:gdLst>
              <a:ahLst/>
              <a:cxnLst>
                <a:cxn ang="0">
                  <a:pos x="T0" y="T1"/>
                </a:cxn>
                <a:cxn ang="0">
                  <a:pos x="T2" y="T3"/>
                </a:cxn>
                <a:cxn ang="0">
                  <a:pos x="T4" y="T5"/>
                </a:cxn>
                <a:cxn ang="0">
                  <a:pos x="T6" y="T7"/>
                </a:cxn>
              </a:cxnLst>
              <a:rect l="0" t="0" r="r" b="b"/>
              <a:pathLst>
                <a:path w="628" h="236">
                  <a:moveTo>
                    <a:pt x="0" y="0"/>
                  </a:moveTo>
                  <a:lnTo>
                    <a:pt x="628" y="236"/>
                  </a:lnTo>
                  <a:lnTo>
                    <a:pt x="448" y="0"/>
                  </a:ln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23" name="Oval 22">
            <a:extLst>
              <a:ext uri="{FF2B5EF4-FFF2-40B4-BE49-F238E27FC236}">
                <a16:creationId xmlns:a16="http://schemas.microsoft.com/office/drawing/2014/main" id="{E5FBCAE9-4721-48AA-9E73-E39EF76DE198}"/>
              </a:ext>
            </a:extLst>
          </p:cNvPr>
          <p:cNvSpPr>
            <a:spLocks noChangeArrowheads="1"/>
          </p:cNvSpPr>
          <p:nvPr/>
        </p:nvSpPr>
        <p:spPr bwMode="auto">
          <a:xfrm>
            <a:off x="9971178" y="5564180"/>
            <a:ext cx="625364" cy="627096"/>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000" b="0"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sp>
        <p:nvSpPr>
          <p:cNvPr id="32" name="TextBox 31">
            <a:extLst>
              <a:ext uri="{FF2B5EF4-FFF2-40B4-BE49-F238E27FC236}">
                <a16:creationId xmlns:a16="http://schemas.microsoft.com/office/drawing/2014/main" id="{BB68A64E-1DBF-464F-9416-747B38EE097B}"/>
              </a:ext>
            </a:extLst>
          </p:cNvPr>
          <p:cNvSpPr txBox="1"/>
          <p:nvPr/>
        </p:nvSpPr>
        <p:spPr>
          <a:xfrm>
            <a:off x="882582" y="4166844"/>
            <a:ext cx="2063015" cy="523220"/>
          </a:xfrm>
          <a:prstGeom prst="rect">
            <a:avLst/>
          </a:prstGeom>
          <a:noFill/>
        </p:spPr>
        <p:txBody>
          <a:bodyPr wrap="square" rtlCol="0">
            <a:spAutoFit/>
          </a:bodyPr>
          <a:lstStyle/>
          <a:p>
            <a:pPr lvl="0" algn="ctr"/>
            <a:r>
              <a:rPr lang="vi-VN" sz="1400" dirty="0">
                <a:solidFill>
                  <a:srgbClr val="FFFFFF"/>
                </a:solidFill>
                <a:latin typeface="Museo 700"/>
                <a:ea typeface="Lato Light" panose="020F0502020204030203" pitchFamily="34" charset="0"/>
                <a:cs typeface="Lato Light" panose="020F0502020204030203" pitchFamily="34" charset="0"/>
              </a:rPr>
              <a:t>Xác định nhu cầu của việc phân tập người dùng</a:t>
            </a:r>
          </a:p>
        </p:txBody>
      </p:sp>
      <p:sp>
        <p:nvSpPr>
          <p:cNvPr id="33" name="TextBox 32">
            <a:extLst>
              <a:ext uri="{FF2B5EF4-FFF2-40B4-BE49-F238E27FC236}">
                <a16:creationId xmlns:a16="http://schemas.microsoft.com/office/drawing/2014/main" id="{DDAFBF0E-3109-4202-BB55-A5AF9723D511}"/>
              </a:ext>
            </a:extLst>
          </p:cNvPr>
          <p:cNvSpPr txBox="1"/>
          <p:nvPr/>
        </p:nvSpPr>
        <p:spPr>
          <a:xfrm>
            <a:off x="3584484" y="4162365"/>
            <a:ext cx="2227083" cy="523220"/>
          </a:xfrm>
          <a:prstGeom prst="rect">
            <a:avLst/>
          </a:prstGeom>
          <a:noFill/>
        </p:spPr>
        <p:txBody>
          <a:bodyPr wrap="square" rtlCol="0">
            <a:spAutoFit/>
          </a:bodyPr>
          <a:lstStyle/>
          <a:p>
            <a:pPr lvl="0" algn="ctr"/>
            <a:r>
              <a:rPr lang="id-ID" sz="1400" dirty="0">
                <a:solidFill>
                  <a:srgbClr val="FFFFFF"/>
                </a:solidFill>
                <a:latin typeface="Museo 700"/>
                <a:ea typeface="Lato Light" panose="020F0502020204030203" pitchFamily="34" charset="0"/>
                <a:cs typeface="Lato Light" panose="020F0502020204030203" pitchFamily="34" charset="0"/>
              </a:rPr>
              <a:t>Hình dung</a:t>
            </a:r>
            <a:r>
              <a:rPr lang="en-US" sz="1400" dirty="0">
                <a:solidFill>
                  <a:srgbClr val="FFFFFF"/>
                </a:solidFill>
                <a:latin typeface="Museo 700"/>
                <a:ea typeface="Lato Light" panose="020F0502020204030203" pitchFamily="34" charset="0"/>
                <a:cs typeface="Lato Light" panose="020F0502020204030203" pitchFamily="34" charset="0"/>
              </a:rPr>
              <a:t> </a:t>
            </a:r>
            <a:r>
              <a:rPr lang="en-US" sz="1400" dirty="0" err="1">
                <a:solidFill>
                  <a:srgbClr val="FFFFFF"/>
                </a:solidFill>
                <a:latin typeface="Museo 700"/>
                <a:ea typeface="Lato Light" panose="020F0502020204030203" pitchFamily="34" charset="0"/>
                <a:cs typeface="Lato Light" panose="020F0502020204030203" pitchFamily="34" charset="0"/>
              </a:rPr>
              <a:t>kết</a:t>
            </a:r>
            <a:r>
              <a:rPr lang="en-US" sz="1400" dirty="0">
                <a:solidFill>
                  <a:srgbClr val="FFFFFF"/>
                </a:solidFill>
                <a:latin typeface="Museo 700"/>
                <a:ea typeface="Lato Light" panose="020F0502020204030203" pitchFamily="34" charset="0"/>
                <a:cs typeface="Lato Light" panose="020F0502020204030203" pitchFamily="34" charset="0"/>
              </a:rPr>
              <a:t> </a:t>
            </a:r>
            <a:r>
              <a:rPr lang="en-US" sz="1400" dirty="0" err="1">
                <a:solidFill>
                  <a:srgbClr val="FFFFFF"/>
                </a:solidFill>
                <a:latin typeface="Museo 700"/>
                <a:ea typeface="Lato Light" panose="020F0502020204030203" pitchFamily="34" charset="0"/>
                <a:cs typeface="Lato Light" panose="020F0502020204030203" pitchFamily="34" charset="0"/>
              </a:rPr>
              <a:t>quả</a:t>
            </a:r>
            <a:r>
              <a:rPr lang="id-ID" sz="1400" dirty="0">
                <a:solidFill>
                  <a:srgbClr val="FFFFFF"/>
                </a:solidFill>
                <a:latin typeface="Museo 700"/>
                <a:ea typeface="Lato Light" panose="020F0502020204030203" pitchFamily="34" charset="0"/>
                <a:cs typeface="Lato Light" panose="020F0502020204030203" pitchFamily="34" charset="0"/>
              </a:rPr>
              <a:t> </a:t>
            </a:r>
            <a:r>
              <a:rPr lang="en-US" sz="1400" dirty="0" err="1">
                <a:solidFill>
                  <a:srgbClr val="FFFFFF"/>
                </a:solidFill>
                <a:latin typeface="Museo 700"/>
                <a:ea typeface="Lato Light" panose="020F0502020204030203" pitchFamily="34" charset="0"/>
                <a:cs typeface="Lato Light" panose="020F0502020204030203" pitchFamily="34" charset="0"/>
              </a:rPr>
              <a:t>và</a:t>
            </a:r>
            <a:r>
              <a:rPr lang="en-US" sz="1400" dirty="0">
                <a:solidFill>
                  <a:srgbClr val="FFFFFF"/>
                </a:solidFill>
                <a:latin typeface="Museo 700"/>
                <a:ea typeface="Lato Light" panose="020F0502020204030203" pitchFamily="34" charset="0"/>
                <a:cs typeface="Lato Light" panose="020F0502020204030203" pitchFamily="34" charset="0"/>
              </a:rPr>
              <a:t> </a:t>
            </a:r>
            <a:r>
              <a:rPr lang="id-ID" sz="1400" dirty="0">
                <a:solidFill>
                  <a:srgbClr val="FFFFFF"/>
                </a:solidFill>
                <a:latin typeface="Museo 700"/>
                <a:ea typeface="Lato Light" panose="020F0502020204030203" pitchFamily="34" charset="0"/>
                <a:cs typeface="Lato Light" panose="020F0502020204030203" pitchFamily="34" charset="0"/>
              </a:rPr>
              <a:t>mục đích của việc áp dụng ML</a:t>
            </a:r>
          </a:p>
        </p:txBody>
      </p:sp>
      <p:sp>
        <p:nvSpPr>
          <p:cNvPr id="34" name="TextBox 33">
            <a:extLst>
              <a:ext uri="{FF2B5EF4-FFF2-40B4-BE49-F238E27FC236}">
                <a16:creationId xmlns:a16="http://schemas.microsoft.com/office/drawing/2014/main" id="{B89C964C-5139-48AB-A17D-C4D0B1AC9FA4}"/>
              </a:ext>
            </a:extLst>
          </p:cNvPr>
          <p:cNvSpPr txBox="1"/>
          <p:nvPr/>
        </p:nvSpPr>
        <p:spPr>
          <a:xfrm>
            <a:off x="6741935" y="4260760"/>
            <a:ext cx="1636451" cy="307777"/>
          </a:xfrm>
          <a:prstGeom prst="rect">
            <a:avLst/>
          </a:prstGeom>
          <a:noFill/>
        </p:spPr>
        <p:txBody>
          <a:bodyPr wrap="square" rtlCol="0">
            <a:spAutoFit/>
          </a:bodyPr>
          <a:lstStyle/>
          <a:p>
            <a:pPr lvl="0"/>
            <a:r>
              <a:rPr lang="id-ID" sz="1400" dirty="0">
                <a:solidFill>
                  <a:srgbClr val="FFFFFF"/>
                </a:solidFill>
                <a:latin typeface="Museo 700"/>
                <a:ea typeface="Lato Light" panose="020F0502020204030203" pitchFamily="34" charset="0"/>
                <a:cs typeface="Lato Light" panose="020F0502020204030203" pitchFamily="34" charset="0"/>
              </a:rPr>
              <a:t>Xác định nguồn lực</a:t>
            </a:r>
          </a:p>
        </p:txBody>
      </p:sp>
      <p:sp>
        <p:nvSpPr>
          <p:cNvPr id="35" name="TextBox 34">
            <a:extLst>
              <a:ext uri="{FF2B5EF4-FFF2-40B4-BE49-F238E27FC236}">
                <a16:creationId xmlns:a16="http://schemas.microsoft.com/office/drawing/2014/main" id="{20E5D078-803E-4AEE-8323-6B5DF5035B5E}"/>
              </a:ext>
            </a:extLst>
          </p:cNvPr>
          <p:cNvSpPr txBox="1"/>
          <p:nvPr/>
        </p:nvSpPr>
        <p:spPr>
          <a:xfrm>
            <a:off x="9196312" y="4144963"/>
            <a:ext cx="1993860" cy="523220"/>
          </a:xfrm>
          <a:prstGeom prst="rect">
            <a:avLst/>
          </a:prstGeom>
          <a:noFill/>
        </p:spPr>
        <p:txBody>
          <a:bodyPr wrap="square" rtlCol="0">
            <a:spAutoFit/>
          </a:bodyPr>
          <a:lstStyle/>
          <a:p>
            <a:pPr lvl="0" algn="ctr"/>
            <a:r>
              <a:rPr lang="id-ID" sz="1400" dirty="0">
                <a:solidFill>
                  <a:srgbClr val="FFFFFF"/>
                </a:solidFill>
                <a:latin typeface="Museo 700"/>
                <a:ea typeface="Lato Light" panose="020F0502020204030203" pitchFamily="34" charset="0"/>
                <a:cs typeface="Lato Light" panose="020F0502020204030203" pitchFamily="34" charset="0"/>
              </a:rPr>
              <a:t>Thiết lập các </a:t>
            </a:r>
            <a:endParaRPr lang="en-US" sz="1400" dirty="0">
              <a:solidFill>
                <a:srgbClr val="FFFFFF"/>
              </a:solidFill>
              <a:latin typeface="Museo 700"/>
              <a:ea typeface="Lato Light" panose="020F0502020204030203" pitchFamily="34" charset="0"/>
              <a:cs typeface="Lato Light" panose="020F0502020204030203" pitchFamily="34" charset="0"/>
            </a:endParaRPr>
          </a:p>
          <a:p>
            <a:pPr lvl="0" algn="ctr"/>
            <a:r>
              <a:rPr lang="id-ID" sz="1400" dirty="0">
                <a:solidFill>
                  <a:srgbClr val="FFFFFF"/>
                </a:solidFill>
                <a:latin typeface="Museo 700"/>
                <a:ea typeface="Lato Light" panose="020F0502020204030203" pitchFamily="34" charset="0"/>
                <a:cs typeface="Lato Light" panose="020F0502020204030203" pitchFamily="34" charset="0"/>
              </a:rPr>
              <a:t>tiêu chí đánh giá </a:t>
            </a:r>
          </a:p>
        </p:txBody>
      </p:sp>
      <p:sp>
        <p:nvSpPr>
          <p:cNvPr id="27" name="Freeform 7">
            <a:extLst>
              <a:ext uri="{FF2B5EF4-FFF2-40B4-BE49-F238E27FC236}">
                <a16:creationId xmlns:a16="http://schemas.microsoft.com/office/drawing/2014/main" id="{5D683A7D-B488-4F72-8A84-42F7DF114245}"/>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noProof="0" dirty="0">
                <a:solidFill>
                  <a:srgbClr val="FFFFFF"/>
                </a:solidFill>
                <a:latin typeface="LineAwesome" panose="02000603000000000000" pitchFamily="2" charset="0"/>
              </a:rPr>
              <a:t>1</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31" name="TextBox 30">
            <a:extLst>
              <a:ext uri="{FF2B5EF4-FFF2-40B4-BE49-F238E27FC236}">
                <a16:creationId xmlns:a16="http://schemas.microsoft.com/office/drawing/2014/main" id="{ECBAEC3F-DE00-4C98-881B-B3BCA149AFF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Business understanding</a:t>
            </a:r>
          </a:p>
        </p:txBody>
      </p:sp>
      <p:sp>
        <p:nvSpPr>
          <p:cNvPr id="36" name="Freeform 4197" descr="Icon of shopping cart.">
            <a:extLst>
              <a:ext uri="{FF2B5EF4-FFF2-40B4-BE49-F238E27FC236}">
                <a16:creationId xmlns:a16="http://schemas.microsoft.com/office/drawing/2014/main" id="{456549F0-13D9-46E3-AE87-6CE7426B1C8E}"/>
              </a:ext>
            </a:extLst>
          </p:cNvPr>
          <p:cNvSpPr>
            <a:spLocks noEditPoints="1"/>
          </p:cNvSpPr>
          <p:nvPr/>
        </p:nvSpPr>
        <p:spPr bwMode="auto">
          <a:xfrm>
            <a:off x="1723923" y="5701676"/>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4344" descr="Icon of wrench. ">
            <a:extLst>
              <a:ext uri="{FF2B5EF4-FFF2-40B4-BE49-F238E27FC236}">
                <a16:creationId xmlns:a16="http://schemas.microsoft.com/office/drawing/2014/main" id="{132438E7-96E7-40AF-9A28-5F49E5664747}"/>
              </a:ext>
            </a:extLst>
          </p:cNvPr>
          <p:cNvSpPr>
            <a:spLocks/>
          </p:cNvSpPr>
          <p:nvPr/>
        </p:nvSpPr>
        <p:spPr bwMode="auto">
          <a:xfrm>
            <a:off x="4504098" y="5688998"/>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8" name="Group 37" descr="Icon of money. ">
            <a:extLst>
              <a:ext uri="{FF2B5EF4-FFF2-40B4-BE49-F238E27FC236}">
                <a16:creationId xmlns:a16="http://schemas.microsoft.com/office/drawing/2014/main" id="{579EBFA7-A6D2-42C1-A295-FB48E30F3C23}"/>
              </a:ext>
            </a:extLst>
          </p:cNvPr>
          <p:cNvGrpSpPr/>
          <p:nvPr/>
        </p:nvGrpSpPr>
        <p:grpSpPr>
          <a:xfrm>
            <a:off x="7300343" y="5720481"/>
            <a:ext cx="380334" cy="382447"/>
            <a:chOff x="3746500" y="1344613"/>
            <a:chExt cx="285750" cy="287338"/>
          </a:xfrm>
          <a:solidFill>
            <a:schemeClr val="bg1"/>
          </a:solidFill>
        </p:grpSpPr>
        <p:sp>
          <p:nvSpPr>
            <p:cNvPr id="39" name="Freeform 497">
              <a:extLst>
                <a:ext uri="{FF2B5EF4-FFF2-40B4-BE49-F238E27FC236}">
                  <a16:creationId xmlns:a16="http://schemas.microsoft.com/office/drawing/2014/main" id="{66361230-F504-4A5C-B24F-0236EDD55243}"/>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8">
              <a:extLst>
                <a:ext uri="{FF2B5EF4-FFF2-40B4-BE49-F238E27FC236}">
                  <a16:creationId xmlns:a16="http://schemas.microsoft.com/office/drawing/2014/main" id="{8273C90B-A6B3-4FB5-A7DE-3626075E842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9">
              <a:extLst>
                <a:ext uri="{FF2B5EF4-FFF2-40B4-BE49-F238E27FC236}">
                  <a16:creationId xmlns:a16="http://schemas.microsoft.com/office/drawing/2014/main" id="{4049089D-AC95-4AB8-BD7E-DF45F05858EA}"/>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500">
              <a:extLst>
                <a:ext uri="{FF2B5EF4-FFF2-40B4-BE49-F238E27FC236}">
                  <a16:creationId xmlns:a16="http://schemas.microsoft.com/office/drawing/2014/main" id="{59DCE4DC-D705-4CB8-8BA0-4FBE43E9661C}"/>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501">
              <a:extLst>
                <a:ext uri="{FF2B5EF4-FFF2-40B4-BE49-F238E27FC236}">
                  <a16:creationId xmlns:a16="http://schemas.microsoft.com/office/drawing/2014/main" id="{60C108FB-C4BA-488B-AD23-72528DFD7B77}"/>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502">
              <a:extLst>
                <a:ext uri="{FF2B5EF4-FFF2-40B4-BE49-F238E27FC236}">
                  <a16:creationId xmlns:a16="http://schemas.microsoft.com/office/drawing/2014/main" id="{749FE1D3-A3E0-4D5A-8641-8FBE1F90B77A}"/>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03">
              <a:extLst>
                <a:ext uri="{FF2B5EF4-FFF2-40B4-BE49-F238E27FC236}">
                  <a16:creationId xmlns:a16="http://schemas.microsoft.com/office/drawing/2014/main" id="{B99A27BA-901F-477A-B048-A729F9D83D56}"/>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504">
              <a:extLst>
                <a:ext uri="{FF2B5EF4-FFF2-40B4-BE49-F238E27FC236}">
                  <a16:creationId xmlns:a16="http://schemas.microsoft.com/office/drawing/2014/main" id="{3D3C48E6-3CFD-42B1-8655-6F760012D15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46" descr="Icon of abacus. ">
            <a:extLst>
              <a:ext uri="{FF2B5EF4-FFF2-40B4-BE49-F238E27FC236}">
                <a16:creationId xmlns:a16="http://schemas.microsoft.com/office/drawing/2014/main" id="{849BEEE8-F318-47C8-B7AF-EC19ACA14A8F}"/>
              </a:ext>
            </a:extLst>
          </p:cNvPr>
          <p:cNvGrpSpPr/>
          <p:nvPr/>
        </p:nvGrpSpPr>
        <p:grpSpPr>
          <a:xfrm>
            <a:off x="10097087" y="5680843"/>
            <a:ext cx="382447" cy="382447"/>
            <a:chOff x="877888" y="771525"/>
            <a:chExt cx="287338" cy="287338"/>
          </a:xfrm>
          <a:solidFill>
            <a:schemeClr val="bg1"/>
          </a:solidFill>
        </p:grpSpPr>
        <p:sp>
          <p:nvSpPr>
            <p:cNvPr id="48" name="Freeform 324">
              <a:extLst>
                <a:ext uri="{FF2B5EF4-FFF2-40B4-BE49-F238E27FC236}">
                  <a16:creationId xmlns:a16="http://schemas.microsoft.com/office/drawing/2014/main" id="{90C1B770-DCDB-4BD7-9F0F-E953D99CF535}"/>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25">
              <a:extLst>
                <a:ext uri="{FF2B5EF4-FFF2-40B4-BE49-F238E27FC236}">
                  <a16:creationId xmlns:a16="http://schemas.microsoft.com/office/drawing/2014/main" id="{57939274-2568-45DE-905C-1B908BC157D0}"/>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26">
              <a:extLst>
                <a:ext uri="{FF2B5EF4-FFF2-40B4-BE49-F238E27FC236}">
                  <a16:creationId xmlns:a16="http://schemas.microsoft.com/office/drawing/2014/main" id="{93D77CA3-CC87-4613-A5C9-F56A97278927}"/>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327">
              <a:extLst>
                <a:ext uri="{FF2B5EF4-FFF2-40B4-BE49-F238E27FC236}">
                  <a16:creationId xmlns:a16="http://schemas.microsoft.com/office/drawing/2014/main" id="{62FCB7E5-B4F5-48C1-8BC8-CB8C9131F66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55707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750" fill="hold"/>
                                        <p:tgtEl>
                                          <p:spTgt spid="31"/>
                                        </p:tgtEl>
                                        <p:attrNameLst>
                                          <p:attrName>ppt_w</p:attrName>
                                        </p:attrNameLst>
                                      </p:cBhvr>
                                      <p:tavLst>
                                        <p:tav tm="0">
                                          <p:val>
                                            <p:fltVal val="0"/>
                                          </p:val>
                                        </p:tav>
                                        <p:tav tm="100000">
                                          <p:val>
                                            <p:strVal val="#ppt_w"/>
                                          </p:val>
                                        </p:tav>
                                      </p:tavLst>
                                    </p:anim>
                                    <p:anim calcmode="lin" valueType="num">
                                      <p:cBhvr>
                                        <p:cTn id="8" dur="750" fill="hold"/>
                                        <p:tgtEl>
                                          <p:spTgt spid="31"/>
                                        </p:tgtEl>
                                        <p:attrNameLst>
                                          <p:attrName>ppt_h</p:attrName>
                                        </p:attrNameLst>
                                      </p:cBhvr>
                                      <p:tavLst>
                                        <p:tav tm="0">
                                          <p:val>
                                            <p:fltVal val="0"/>
                                          </p:val>
                                        </p:tav>
                                        <p:tav tm="100000">
                                          <p:val>
                                            <p:strVal val="#ppt_h"/>
                                          </p:val>
                                        </p:tav>
                                      </p:tavLst>
                                    </p:anim>
                                    <p:animEffect transition="in" filter="fade">
                                      <p:cBhvr>
                                        <p:cTn id="9" dur="750"/>
                                        <p:tgtEl>
                                          <p:spTgt spid="31"/>
                                        </p:tgtEl>
                                      </p:cBhvr>
                                    </p:animEffect>
                                  </p:childTnLst>
                                </p:cTn>
                              </p:par>
                              <p:par>
                                <p:cTn id="10" presetID="22" presetClass="entr" presetSubtype="8" fill="hold" grpId="0" nodeType="withEffect">
                                  <p:stCondLst>
                                    <p:cond delay="100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2000"/>
                                        <p:tgtEl>
                                          <p:spTgt spid="24"/>
                                        </p:tgtEl>
                                      </p:cBhvr>
                                    </p:animEffect>
                                  </p:childTnLst>
                                </p:cTn>
                              </p:par>
                              <p:par>
                                <p:cTn id="13" presetID="2" presetClass="entr" presetSubtype="4"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5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1000" fill="hold"/>
                                        <p:tgtEl>
                                          <p:spTgt spid="29"/>
                                        </p:tgtEl>
                                        <p:attrNameLst>
                                          <p:attrName>ppt_x</p:attrName>
                                        </p:attrNameLst>
                                      </p:cBhvr>
                                      <p:tavLst>
                                        <p:tav tm="0">
                                          <p:val>
                                            <p:strVal val="#ppt_x"/>
                                          </p:val>
                                        </p:tav>
                                        <p:tav tm="100000">
                                          <p:val>
                                            <p:strVal val="#ppt_x"/>
                                          </p:val>
                                        </p:tav>
                                      </p:tavLst>
                                    </p:anim>
                                    <p:anim calcmode="lin" valueType="num">
                                      <p:cBhvr additive="base">
                                        <p:cTn id="24" dur="10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5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1000" fill="hold"/>
                                        <p:tgtEl>
                                          <p:spTgt spid="30"/>
                                        </p:tgtEl>
                                        <p:attrNameLst>
                                          <p:attrName>ppt_x</p:attrName>
                                        </p:attrNameLst>
                                      </p:cBhvr>
                                      <p:tavLst>
                                        <p:tav tm="0">
                                          <p:val>
                                            <p:strVal val="#ppt_x"/>
                                          </p:val>
                                        </p:tav>
                                        <p:tav tm="100000">
                                          <p:val>
                                            <p:strVal val="#ppt_x"/>
                                          </p:val>
                                        </p:tav>
                                      </p:tavLst>
                                    </p:anim>
                                    <p:anim calcmode="lin" valueType="num">
                                      <p:cBhvr additive="base">
                                        <p:cTn id="28" dur="1000" fill="hold"/>
                                        <p:tgtEl>
                                          <p:spTgt spid="30"/>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ppt_w</p:attrName>
                                        </p:attrNameLst>
                                      </p:cBhvr>
                                      <p:tavLst>
                                        <p:tav tm="0">
                                          <p:val>
                                            <p:fltVal val="0"/>
                                          </p:val>
                                        </p:tav>
                                        <p:tav tm="100000">
                                          <p:val>
                                            <p:strVal val="#ppt_w"/>
                                          </p:val>
                                        </p:tav>
                                      </p:tavLst>
                                    </p:anim>
                                    <p:anim calcmode="lin" valueType="num">
                                      <p:cBhvr>
                                        <p:cTn id="32" dur="750" fill="hold"/>
                                        <p:tgtEl>
                                          <p:spTgt spid="11"/>
                                        </p:tgtEl>
                                        <p:attrNameLst>
                                          <p:attrName>ppt_h</p:attrName>
                                        </p:attrNameLst>
                                      </p:cBhvr>
                                      <p:tavLst>
                                        <p:tav tm="0">
                                          <p:val>
                                            <p:fltVal val="0"/>
                                          </p:val>
                                        </p:tav>
                                        <p:tav tm="100000">
                                          <p:val>
                                            <p:strVal val="#ppt_h"/>
                                          </p:val>
                                        </p:tav>
                                      </p:tavLst>
                                    </p:anim>
                                    <p:animEffect transition="in" filter="fade">
                                      <p:cBhvr>
                                        <p:cTn id="33" dur="750"/>
                                        <p:tgtEl>
                                          <p:spTgt spid="11"/>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750" fill="hold"/>
                                        <p:tgtEl>
                                          <p:spTgt spid="15"/>
                                        </p:tgtEl>
                                        <p:attrNameLst>
                                          <p:attrName>ppt_w</p:attrName>
                                        </p:attrNameLst>
                                      </p:cBhvr>
                                      <p:tavLst>
                                        <p:tav tm="0">
                                          <p:val>
                                            <p:fltVal val="0"/>
                                          </p:val>
                                        </p:tav>
                                        <p:tav tm="100000">
                                          <p:val>
                                            <p:strVal val="#ppt_w"/>
                                          </p:val>
                                        </p:tav>
                                      </p:tavLst>
                                    </p:anim>
                                    <p:anim calcmode="lin" valueType="num">
                                      <p:cBhvr>
                                        <p:cTn id="37" dur="750" fill="hold"/>
                                        <p:tgtEl>
                                          <p:spTgt spid="15"/>
                                        </p:tgtEl>
                                        <p:attrNameLst>
                                          <p:attrName>ppt_h</p:attrName>
                                        </p:attrNameLst>
                                      </p:cBhvr>
                                      <p:tavLst>
                                        <p:tav tm="0">
                                          <p:val>
                                            <p:fltVal val="0"/>
                                          </p:val>
                                        </p:tav>
                                        <p:tav tm="100000">
                                          <p:val>
                                            <p:strVal val="#ppt_h"/>
                                          </p:val>
                                        </p:tav>
                                      </p:tavLst>
                                    </p:anim>
                                    <p:animEffect transition="in" filter="fade">
                                      <p:cBhvr>
                                        <p:cTn id="38" dur="750"/>
                                        <p:tgtEl>
                                          <p:spTgt spid="15"/>
                                        </p:tgtEl>
                                      </p:cBhvr>
                                    </p:animEffect>
                                  </p:childTnLst>
                                </p:cTn>
                              </p:par>
                              <p:par>
                                <p:cTn id="39" presetID="53" presetClass="entr" presetSubtype="16" fill="hold" grpId="0" nodeType="withEffect">
                                  <p:stCondLst>
                                    <p:cond delay="1500"/>
                                  </p:stCondLst>
                                  <p:childTnLst>
                                    <p:set>
                                      <p:cBhvr>
                                        <p:cTn id="40" dur="1" fill="hold">
                                          <p:stCondLst>
                                            <p:cond delay="0"/>
                                          </p:stCondLst>
                                        </p:cTn>
                                        <p:tgtEl>
                                          <p:spTgt spid="19"/>
                                        </p:tgtEl>
                                        <p:attrNameLst>
                                          <p:attrName>style.visibility</p:attrName>
                                        </p:attrNameLst>
                                      </p:cBhvr>
                                      <p:to>
                                        <p:strVal val="visible"/>
                                      </p:to>
                                    </p:set>
                                    <p:anim calcmode="lin" valueType="num">
                                      <p:cBhvr>
                                        <p:cTn id="41" dur="750" fill="hold"/>
                                        <p:tgtEl>
                                          <p:spTgt spid="19"/>
                                        </p:tgtEl>
                                        <p:attrNameLst>
                                          <p:attrName>ppt_w</p:attrName>
                                        </p:attrNameLst>
                                      </p:cBhvr>
                                      <p:tavLst>
                                        <p:tav tm="0">
                                          <p:val>
                                            <p:fltVal val="0"/>
                                          </p:val>
                                        </p:tav>
                                        <p:tav tm="100000">
                                          <p:val>
                                            <p:strVal val="#ppt_w"/>
                                          </p:val>
                                        </p:tav>
                                      </p:tavLst>
                                    </p:anim>
                                    <p:anim calcmode="lin" valueType="num">
                                      <p:cBhvr>
                                        <p:cTn id="42" dur="750" fill="hold"/>
                                        <p:tgtEl>
                                          <p:spTgt spid="19"/>
                                        </p:tgtEl>
                                        <p:attrNameLst>
                                          <p:attrName>ppt_h</p:attrName>
                                        </p:attrNameLst>
                                      </p:cBhvr>
                                      <p:tavLst>
                                        <p:tav tm="0">
                                          <p:val>
                                            <p:fltVal val="0"/>
                                          </p:val>
                                        </p:tav>
                                        <p:tav tm="100000">
                                          <p:val>
                                            <p:strVal val="#ppt_h"/>
                                          </p:val>
                                        </p:tav>
                                      </p:tavLst>
                                    </p:anim>
                                    <p:animEffect transition="in" filter="fade">
                                      <p:cBhvr>
                                        <p:cTn id="43" dur="750"/>
                                        <p:tgtEl>
                                          <p:spTgt spid="19"/>
                                        </p:tgtEl>
                                      </p:cBhvr>
                                    </p:animEffect>
                                  </p:childTnLst>
                                </p:cTn>
                              </p:par>
                              <p:par>
                                <p:cTn id="44" presetID="53" presetClass="entr" presetSubtype="16" fill="hold" grpId="0" nodeType="withEffect">
                                  <p:stCondLst>
                                    <p:cond delay="2000"/>
                                  </p:stCondLst>
                                  <p:childTnLst>
                                    <p:set>
                                      <p:cBhvr>
                                        <p:cTn id="45" dur="1" fill="hold">
                                          <p:stCondLst>
                                            <p:cond delay="0"/>
                                          </p:stCondLst>
                                        </p:cTn>
                                        <p:tgtEl>
                                          <p:spTgt spid="23"/>
                                        </p:tgtEl>
                                        <p:attrNameLst>
                                          <p:attrName>style.visibility</p:attrName>
                                        </p:attrNameLst>
                                      </p:cBhvr>
                                      <p:to>
                                        <p:strVal val="visible"/>
                                      </p:to>
                                    </p:set>
                                    <p:anim calcmode="lin" valueType="num">
                                      <p:cBhvr>
                                        <p:cTn id="46" dur="750" fill="hold"/>
                                        <p:tgtEl>
                                          <p:spTgt spid="23"/>
                                        </p:tgtEl>
                                        <p:attrNameLst>
                                          <p:attrName>ppt_w</p:attrName>
                                        </p:attrNameLst>
                                      </p:cBhvr>
                                      <p:tavLst>
                                        <p:tav tm="0">
                                          <p:val>
                                            <p:fltVal val="0"/>
                                          </p:val>
                                        </p:tav>
                                        <p:tav tm="100000">
                                          <p:val>
                                            <p:strVal val="#ppt_w"/>
                                          </p:val>
                                        </p:tav>
                                      </p:tavLst>
                                    </p:anim>
                                    <p:anim calcmode="lin" valueType="num">
                                      <p:cBhvr>
                                        <p:cTn id="47" dur="750" fill="hold"/>
                                        <p:tgtEl>
                                          <p:spTgt spid="23"/>
                                        </p:tgtEl>
                                        <p:attrNameLst>
                                          <p:attrName>ppt_h</p:attrName>
                                        </p:attrNameLst>
                                      </p:cBhvr>
                                      <p:tavLst>
                                        <p:tav tm="0">
                                          <p:val>
                                            <p:fltVal val="0"/>
                                          </p:val>
                                        </p:tav>
                                        <p:tav tm="100000">
                                          <p:val>
                                            <p:strVal val="#ppt_h"/>
                                          </p:val>
                                        </p:tav>
                                      </p:tavLst>
                                    </p:anim>
                                    <p:animEffect transition="in" filter="fade">
                                      <p:cBhvr>
                                        <p:cTn id="48" dur="750"/>
                                        <p:tgtEl>
                                          <p:spTgt spid="23"/>
                                        </p:tgtEl>
                                      </p:cBhvr>
                                    </p:animEffect>
                                  </p:childTnLst>
                                </p:cTn>
                              </p:par>
                              <p:par>
                                <p:cTn id="49" presetID="53" presetClass="entr" presetSubtype="16" fill="hold" grpId="0" nodeType="withEffect">
                                  <p:stCondLst>
                                    <p:cond delay="750"/>
                                  </p:stCondLst>
                                  <p:childTnLst>
                                    <p:set>
                                      <p:cBhvr>
                                        <p:cTn id="50" dur="1" fill="hold">
                                          <p:stCondLst>
                                            <p:cond delay="0"/>
                                          </p:stCondLst>
                                        </p:cTn>
                                        <p:tgtEl>
                                          <p:spTgt spid="32"/>
                                        </p:tgtEl>
                                        <p:attrNameLst>
                                          <p:attrName>style.visibility</p:attrName>
                                        </p:attrNameLst>
                                      </p:cBhvr>
                                      <p:to>
                                        <p:strVal val="visible"/>
                                      </p:to>
                                    </p:set>
                                    <p:anim calcmode="lin" valueType="num">
                                      <p:cBhvr>
                                        <p:cTn id="51" dur="750" fill="hold"/>
                                        <p:tgtEl>
                                          <p:spTgt spid="32"/>
                                        </p:tgtEl>
                                        <p:attrNameLst>
                                          <p:attrName>ppt_w</p:attrName>
                                        </p:attrNameLst>
                                      </p:cBhvr>
                                      <p:tavLst>
                                        <p:tav tm="0">
                                          <p:val>
                                            <p:fltVal val="0"/>
                                          </p:val>
                                        </p:tav>
                                        <p:tav tm="100000">
                                          <p:val>
                                            <p:strVal val="#ppt_w"/>
                                          </p:val>
                                        </p:tav>
                                      </p:tavLst>
                                    </p:anim>
                                    <p:anim calcmode="lin" valueType="num">
                                      <p:cBhvr>
                                        <p:cTn id="52" dur="750" fill="hold"/>
                                        <p:tgtEl>
                                          <p:spTgt spid="32"/>
                                        </p:tgtEl>
                                        <p:attrNameLst>
                                          <p:attrName>ppt_h</p:attrName>
                                        </p:attrNameLst>
                                      </p:cBhvr>
                                      <p:tavLst>
                                        <p:tav tm="0">
                                          <p:val>
                                            <p:fltVal val="0"/>
                                          </p:val>
                                        </p:tav>
                                        <p:tav tm="100000">
                                          <p:val>
                                            <p:strVal val="#ppt_h"/>
                                          </p:val>
                                        </p:tav>
                                      </p:tavLst>
                                    </p:anim>
                                    <p:animEffect transition="in" filter="fade">
                                      <p:cBhvr>
                                        <p:cTn id="53" dur="750"/>
                                        <p:tgtEl>
                                          <p:spTgt spid="32"/>
                                        </p:tgtEl>
                                      </p:cBhvr>
                                    </p:animEffect>
                                  </p:childTnLst>
                                </p:cTn>
                              </p:par>
                              <p:par>
                                <p:cTn id="54" presetID="53" presetClass="entr" presetSubtype="16" fill="hold" grpId="0" nodeType="withEffect">
                                  <p:stCondLst>
                                    <p:cond delay="1250"/>
                                  </p:stCondLst>
                                  <p:childTnLst>
                                    <p:set>
                                      <p:cBhvr>
                                        <p:cTn id="55" dur="1" fill="hold">
                                          <p:stCondLst>
                                            <p:cond delay="0"/>
                                          </p:stCondLst>
                                        </p:cTn>
                                        <p:tgtEl>
                                          <p:spTgt spid="33"/>
                                        </p:tgtEl>
                                        <p:attrNameLst>
                                          <p:attrName>style.visibility</p:attrName>
                                        </p:attrNameLst>
                                      </p:cBhvr>
                                      <p:to>
                                        <p:strVal val="visible"/>
                                      </p:to>
                                    </p:set>
                                    <p:anim calcmode="lin" valueType="num">
                                      <p:cBhvr>
                                        <p:cTn id="56" dur="750" fill="hold"/>
                                        <p:tgtEl>
                                          <p:spTgt spid="33"/>
                                        </p:tgtEl>
                                        <p:attrNameLst>
                                          <p:attrName>ppt_w</p:attrName>
                                        </p:attrNameLst>
                                      </p:cBhvr>
                                      <p:tavLst>
                                        <p:tav tm="0">
                                          <p:val>
                                            <p:fltVal val="0"/>
                                          </p:val>
                                        </p:tav>
                                        <p:tav tm="100000">
                                          <p:val>
                                            <p:strVal val="#ppt_w"/>
                                          </p:val>
                                        </p:tav>
                                      </p:tavLst>
                                    </p:anim>
                                    <p:anim calcmode="lin" valueType="num">
                                      <p:cBhvr>
                                        <p:cTn id="57" dur="750" fill="hold"/>
                                        <p:tgtEl>
                                          <p:spTgt spid="33"/>
                                        </p:tgtEl>
                                        <p:attrNameLst>
                                          <p:attrName>ppt_h</p:attrName>
                                        </p:attrNameLst>
                                      </p:cBhvr>
                                      <p:tavLst>
                                        <p:tav tm="0">
                                          <p:val>
                                            <p:fltVal val="0"/>
                                          </p:val>
                                        </p:tav>
                                        <p:tav tm="100000">
                                          <p:val>
                                            <p:strVal val="#ppt_h"/>
                                          </p:val>
                                        </p:tav>
                                      </p:tavLst>
                                    </p:anim>
                                    <p:animEffect transition="in" filter="fade">
                                      <p:cBhvr>
                                        <p:cTn id="58" dur="750"/>
                                        <p:tgtEl>
                                          <p:spTgt spid="33"/>
                                        </p:tgtEl>
                                      </p:cBhvr>
                                    </p:animEffect>
                                  </p:childTnLst>
                                </p:cTn>
                              </p:par>
                              <p:par>
                                <p:cTn id="59" presetID="53" presetClass="entr" presetSubtype="16" fill="hold" grpId="0" nodeType="withEffect">
                                  <p:stCondLst>
                                    <p:cond delay="1750"/>
                                  </p:stCondLst>
                                  <p:childTnLst>
                                    <p:set>
                                      <p:cBhvr>
                                        <p:cTn id="60" dur="1" fill="hold">
                                          <p:stCondLst>
                                            <p:cond delay="0"/>
                                          </p:stCondLst>
                                        </p:cTn>
                                        <p:tgtEl>
                                          <p:spTgt spid="34"/>
                                        </p:tgtEl>
                                        <p:attrNameLst>
                                          <p:attrName>style.visibility</p:attrName>
                                        </p:attrNameLst>
                                      </p:cBhvr>
                                      <p:to>
                                        <p:strVal val="visible"/>
                                      </p:to>
                                    </p:set>
                                    <p:anim calcmode="lin" valueType="num">
                                      <p:cBhvr>
                                        <p:cTn id="61" dur="750" fill="hold"/>
                                        <p:tgtEl>
                                          <p:spTgt spid="34"/>
                                        </p:tgtEl>
                                        <p:attrNameLst>
                                          <p:attrName>ppt_w</p:attrName>
                                        </p:attrNameLst>
                                      </p:cBhvr>
                                      <p:tavLst>
                                        <p:tav tm="0">
                                          <p:val>
                                            <p:fltVal val="0"/>
                                          </p:val>
                                        </p:tav>
                                        <p:tav tm="100000">
                                          <p:val>
                                            <p:strVal val="#ppt_w"/>
                                          </p:val>
                                        </p:tav>
                                      </p:tavLst>
                                    </p:anim>
                                    <p:anim calcmode="lin" valueType="num">
                                      <p:cBhvr>
                                        <p:cTn id="62" dur="750" fill="hold"/>
                                        <p:tgtEl>
                                          <p:spTgt spid="34"/>
                                        </p:tgtEl>
                                        <p:attrNameLst>
                                          <p:attrName>ppt_h</p:attrName>
                                        </p:attrNameLst>
                                      </p:cBhvr>
                                      <p:tavLst>
                                        <p:tav tm="0">
                                          <p:val>
                                            <p:fltVal val="0"/>
                                          </p:val>
                                        </p:tav>
                                        <p:tav tm="100000">
                                          <p:val>
                                            <p:strVal val="#ppt_h"/>
                                          </p:val>
                                        </p:tav>
                                      </p:tavLst>
                                    </p:anim>
                                    <p:animEffect transition="in" filter="fade">
                                      <p:cBhvr>
                                        <p:cTn id="63" dur="750"/>
                                        <p:tgtEl>
                                          <p:spTgt spid="34"/>
                                        </p:tgtEl>
                                      </p:cBhvr>
                                    </p:animEffect>
                                  </p:childTnLst>
                                </p:cTn>
                              </p:par>
                              <p:par>
                                <p:cTn id="64" presetID="53" presetClass="entr" presetSubtype="16" fill="hold" grpId="0" nodeType="withEffect">
                                  <p:stCondLst>
                                    <p:cond delay="2250"/>
                                  </p:stCondLst>
                                  <p:childTnLst>
                                    <p:set>
                                      <p:cBhvr>
                                        <p:cTn id="65" dur="1" fill="hold">
                                          <p:stCondLst>
                                            <p:cond delay="0"/>
                                          </p:stCondLst>
                                        </p:cTn>
                                        <p:tgtEl>
                                          <p:spTgt spid="35"/>
                                        </p:tgtEl>
                                        <p:attrNameLst>
                                          <p:attrName>style.visibility</p:attrName>
                                        </p:attrNameLst>
                                      </p:cBhvr>
                                      <p:to>
                                        <p:strVal val="visible"/>
                                      </p:to>
                                    </p:set>
                                    <p:anim calcmode="lin" valueType="num">
                                      <p:cBhvr>
                                        <p:cTn id="66" dur="750" fill="hold"/>
                                        <p:tgtEl>
                                          <p:spTgt spid="35"/>
                                        </p:tgtEl>
                                        <p:attrNameLst>
                                          <p:attrName>ppt_w</p:attrName>
                                        </p:attrNameLst>
                                      </p:cBhvr>
                                      <p:tavLst>
                                        <p:tav tm="0">
                                          <p:val>
                                            <p:fltVal val="0"/>
                                          </p:val>
                                        </p:tav>
                                        <p:tav tm="100000">
                                          <p:val>
                                            <p:strVal val="#ppt_w"/>
                                          </p:val>
                                        </p:tav>
                                      </p:tavLst>
                                    </p:anim>
                                    <p:anim calcmode="lin" valueType="num">
                                      <p:cBhvr>
                                        <p:cTn id="67" dur="750" fill="hold"/>
                                        <p:tgtEl>
                                          <p:spTgt spid="35"/>
                                        </p:tgtEl>
                                        <p:attrNameLst>
                                          <p:attrName>ppt_h</p:attrName>
                                        </p:attrNameLst>
                                      </p:cBhvr>
                                      <p:tavLst>
                                        <p:tav tm="0">
                                          <p:val>
                                            <p:fltVal val="0"/>
                                          </p:val>
                                        </p:tav>
                                        <p:tav tm="100000">
                                          <p:val>
                                            <p:strVal val="#ppt_h"/>
                                          </p:val>
                                        </p:tav>
                                      </p:tavLst>
                                    </p:anim>
                                    <p:animEffect transition="in" filter="fade">
                                      <p:cBhvr>
                                        <p:cTn id="68" dur="750"/>
                                        <p:tgtEl>
                                          <p:spTgt spid="35"/>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750" fill="hold"/>
                                        <p:tgtEl>
                                          <p:spTgt spid="27"/>
                                        </p:tgtEl>
                                        <p:attrNameLst>
                                          <p:attrName>ppt_w</p:attrName>
                                        </p:attrNameLst>
                                      </p:cBhvr>
                                      <p:tavLst>
                                        <p:tav tm="0">
                                          <p:val>
                                            <p:fltVal val="0"/>
                                          </p:val>
                                        </p:tav>
                                        <p:tav tm="100000">
                                          <p:val>
                                            <p:strVal val="#ppt_w"/>
                                          </p:val>
                                        </p:tav>
                                      </p:tavLst>
                                    </p:anim>
                                    <p:anim calcmode="lin" valueType="num">
                                      <p:cBhvr>
                                        <p:cTn id="72" dur="750" fill="hold"/>
                                        <p:tgtEl>
                                          <p:spTgt spid="27"/>
                                        </p:tgtEl>
                                        <p:attrNameLst>
                                          <p:attrName>ppt_h</p:attrName>
                                        </p:attrNameLst>
                                      </p:cBhvr>
                                      <p:tavLst>
                                        <p:tav tm="0">
                                          <p:val>
                                            <p:fltVal val="0"/>
                                          </p:val>
                                        </p:tav>
                                        <p:tav tm="100000">
                                          <p:val>
                                            <p:strVal val="#ppt_h"/>
                                          </p:val>
                                        </p:tav>
                                      </p:tavLst>
                                    </p:anim>
                                    <p:animEffect transition="in" filter="fade">
                                      <p:cBhvr>
                                        <p:cTn id="73"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animBg="1"/>
      <p:bldP spid="15" grpId="0" animBg="1"/>
      <p:bldP spid="19" grpId="0" animBg="1"/>
      <p:bldP spid="23" grpId="0" animBg="1"/>
      <p:bldP spid="32" grpId="0"/>
      <p:bldP spid="33" grpId="0"/>
      <p:bldP spid="34" grpId="0"/>
      <p:bldP spid="35" grpId="0"/>
      <p:bldP spid="27"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4">
            <a:extLst>
              <a:ext uri="{FF2B5EF4-FFF2-40B4-BE49-F238E27FC236}">
                <a16:creationId xmlns:a16="http://schemas.microsoft.com/office/drawing/2014/main" id="{B93203F3-0328-41E7-BCA9-0580C6F516D4}"/>
              </a:ext>
            </a:extLst>
          </p:cNvPr>
          <p:cNvSpPr>
            <a:spLocks/>
          </p:cNvSpPr>
          <p:nvPr/>
        </p:nvSpPr>
        <p:spPr bwMode="auto">
          <a:xfrm>
            <a:off x="0" y="4836277"/>
            <a:ext cx="99527" cy="282448"/>
          </a:xfrm>
          <a:custGeom>
            <a:avLst/>
            <a:gdLst>
              <a:gd name="T0" fmla="*/ 20 w 20"/>
              <a:gd name="T1" fmla="*/ 28 h 57"/>
              <a:gd name="T2" fmla="*/ 0 w 20"/>
              <a:gd name="T3" fmla="*/ 57 h 57"/>
              <a:gd name="T4" fmla="*/ 0 w 20"/>
              <a:gd name="T5" fmla="*/ 0 h 57"/>
              <a:gd name="T6" fmla="*/ 20 w 20"/>
              <a:gd name="T7" fmla="*/ 28 h 57"/>
            </a:gdLst>
            <a:ahLst/>
            <a:cxnLst>
              <a:cxn ang="0">
                <a:pos x="T0" y="T1"/>
              </a:cxn>
              <a:cxn ang="0">
                <a:pos x="T2" y="T3"/>
              </a:cxn>
              <a:cxn ang="0">
                <a:pos x="T4" y="T5"/>
              </a:cxn>
              <a:cxn ang="0">
                <a:pos x="T6" y="T7"/>
              </a:cxn>
            </a:cxnLst>
            <a:rect l="0" t="0" r="r" b="b"/>
            <a:pathLst>
              <a:path w="20" h="57">
                <a:moveTo>
                  <a:pt x="20" y="28"/>
                </a:moveTo>
                <a:lnTo>
                  <a:pt x="0" y="57"/>
                </a:lnTo>
                <a:lnTo>
                  <a:pt x="0" y="0"/>
                </a:lnTo>
                <a:lnTo>
                  <a:pt x="20" y="2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2" name="Freeform 26">
            <a:extLst>
              <a:ext uri="{FF2B5EF4-FFF2-40B4-BE49-F238E27FC236}">
                <a16:creationId xmlns:a16="http://schemas.microsoft.com/office/drawing/2014/main" id="{41EC9FEC-4849-452B-959A-0165D1AFF4BC}"/>
              </a:ext>
            </a:extLst>
          </p:cNvPr>
          <p:cNvSpPr>
            <a:spLocks/>
          </p:cNvSpPr>
          <p:nvPr/>
        </p:nvSpPr>
        <p:spPr bwMode="auto">
          <a:xfrm>
            <a:off x="74643" y="4514191"/>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id-ID" sz="1600" dirty="0">
                <a:solidFill>
                  <a:srgbClr val="FFFFFF"/>
                </a:solidFill>
                <a:latin typeface="Museo 700"/>
              </a:rPr>
              <a:t>Xác định các loại dữ liệu, </a:t>
            </a:r>
            <a:endParaRPr lang="en-US" sz="1600" dirty="0">
              <a:solidFill>
                <a:srgbClr val="FFFFFF"/>
              </a:solidFill>
              <a:latin typeface="Museo 700"/>
            </a:endParaRPr>
          </a:p>
          <a:p>
            <a:pPr lvl="0" algn="ctr"/>
            <a:r>
              <a:rPr lang="id-ID" sz="1600" dirty="0">
                <a:solidFill>
                  <a:srgbClr val="FFFFFF"/>
                </a:solidFill>
                <a:latin typeface="Museo 700"/>
              </a:rPr>
              <a:t>các nguồn dữ liệu khác nhau</a:t>
            </a:r>
          </a:p>
        </p:txBody>
      </p:sp>
      <p:sp>
        <p:nvSpPr>
          <p:cNvPr id="33" name="Freeform 27">
            <a:extLst>
              <a:ext uri="{FF2B5EF4-FFF2-40B4-BE49-F238E27FC236}">
                <a16:creationId xmlns:a16="http://schemas.microsoft.com/office/drawing/2014/main" id="{8ECCFC7A-CB9F-4E7A-9357-548236F9D3FD}"/>
              </a:ext>
            </a:extLst>
          </p:cNvPr>
          <p:cNvSpPr>
            <a:spLocks/>
          </p:cNvSpPr>
          <p:nvPr/>
        </p:nvSpPr>
        <p:spPr bwMode="auto">
          <a:xfrm>
            <a:off x="4070635" y="4514191"/>
            <a:ext cx="4030824" cy="921668"/>
          </a:xfrm>
          <a:custGeom>
            <a:avLst/>
            <a:gdLst>
              <a:gd name="T0" fmla="*/ 810 w 810"/>
              <a:gd name="T1" fmla="*/ 93 h 186"/>
              <a:gd name="T2" fmla="*/ 772 w 810"/>
              <a:gd name="T3" fmla="*/ 143 h 186"/>
              <a:gd name="T4" fmla="*/ 772 w 810"/>
              <a:gd name="T5" fmla="*/ 186 h 186"/>
              <a:gd name="T6" fmla="*/ 0 w 810"/>
              <a:gd name="T7" fmla="*/ 186 h 186"/>
              <a:gd name="T8" fmla="*/ 0 w 810"/>
              <a:gd name="T9" fmla="*/ 154 h 186"/>
              <a:gd name="T10" fmla="*/ 46 w 810"/>
              <a:gd name="T11" fmla="*/ 93 h 186"/>
              <a:gd name="T12" fmla="*/ 0 w 810"/>
              <a:gd name="T13" fmla="*/ 34 h 186"/>
              <a:gd name="T14" fmla="*/ 0 w 810"/>
              <a:gd name="T15" fmla="*/ 0 h 186"/>
              <a:gd name="T16" fmla="*/ 772 w 810"/>
              <a:gd name="T17" fmla="*/ 0 h 186"/>
              <a:gd name="T18" fmla="*/ 772 w 810"/>
              <a:gd name="T19" fmla="*/ 46 h 186"/>
              <a:gd name="T20" fmla="*/ 810 w 810"/>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 h="186">
                <a:moveTo>
                  <a:pt x="810" y="93"/>
                </a:moveTo>
                <a:lnTo>
                  <a:pt x="772" y="143"/>
                </a:lnTo>
                <a:lnTo>
                  <a:pt x="772" y="186"/>
                </a:lnTo>
                <a:lnTo>
                  <a:pt x="0" y="186"/>
                </a:lnTo>
                <a:lnTo>
                  <a:pt x="0" y="154"/>
                </a:lnTo>
                <a:lnTo>
                  <a:pt x="46" y="93"/>
                </a:lnTo>
                <a:lnTo>
                  <a:pt x="0" y="34"/>
                </a:lnTo>
                <a:lnTo>
                  <a:pt x="0" y="0"/>
                </a:lnTo>
                <a:lnTo>
                  <a:pt x="772" y="0"/>
                </a:lnTo>
                <a:lnTo>
                  <a:pt x="772" y="46"/>
                </a:lnTo>
                <a:lnTo>
                  <a:pt x="810" y="93"/>
                </a:lnTo>
                <a:close/>
              </a:path>
            </a:pathLst>
          </a:cu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Phân</a:t>
            </a:r>
            <a:r>
              <a:rPr lang="en-US" sz="1600" dirty="0">
                <a:solidFill>
                  <a:srgbClr val="FFFFFF"/>
                </a:solidFill>
                <a:latin typeface="Museo 700"/>
              </a:rPr>
              <a:t> </a:t>
            </a:r>
            <a:r>
              <a:rPr lang="en-US" sz="1600" dirty="0" err="1">
                <a:solidFill>
                  <a:srgbClr val="FFFFFF"/>
                </a:solidFill>
                <a:latin typeface="Museo 700"/>
              </a:rPr>
              <a:t>tích</a:t>
            </a:r>
            <a:r>
              <a:rPr lang="en-US" sz="1600" dirty="0">
                <a:solidFill>
                  <a:srgbClr val="FFFFFF"/>
                </a:solidFill>
                <a:latin typeface="Museo 700"/>
              </a:rPr>
              <a:t> </a:t>
            </a:r>
            <a:r>
              <a:rPr lang="en-US" sz="1600" dirty="0" err="1">
                <a:solidFill>
                  <a:srgbClr val="FFFFFF"/>
                </a:solidFill>
                <a:latin typeface="Museo 700"/>
              </a:rPr>
              <a:t>mô</a:t>
            </a:r>
            <a:r>
              <a:rPr lang="en-US" sz="1600" dirty="0">
                <a:solidFill>
                  <a:srgbClr val="FFFFFF"/>
                </a:solidFill>
                <a:latin typeface="Museo 700"/>
              </a:rPr>
              <a:t> </a:t>
            </a:r>
            <a:r>
              <a:rPr lang="en-US" sz="1600" dirty="0" err="1">
                <a:solidFill>
                  <a:srgbClr val="FFFFFF"/>
                </a:solidFill>
                <a:latin typeface="Museo 700"/>
              </a:rPr>
              <a:t>tả</a:t>
            </a:r>
            <a:r>
              <a:rPr lang="en-US" sz="1600" dirty="0">
                <a:solidFill>
                  <a:srgbClr val="FFFFFF"/>
                </a:solidFill>
                <a:latin typeface="Museo 700"/>
              </a:rPr>
              <a:t>, </a:t>
            </a:r>
            <a:r>
              <a:rPr lang="en-US" sz="1600" dirty="0" err="1">
                <a:solidFill>
                  <a:srgbClr val="FFFFFF"/>
                </a:solidFill>
                <a:latin typeface="Museo 700"/>
              </a:rPr>
              <a:t>làm</a:t>
            </a:r>
            <a:r>
              <a:rPr lang="en-US" sz="1600" dirty="0">
                <a:solidFill>
                  <a:srgbClr val="FFFFFF"/>
                </a:solidFill>
                <a:latin typeface="Museo 700"/>
              </a:rPr>
              <a:t> </a:t>
            </a:r>
            <a:r>
              <a:rPr lang="en-US" sz="1600" dirty="0" err="1">
                <a:solidFill>
                  <a:srgbClr val="FFFFFF"/>
                </a:solidFill>
                <a:latin typeface="Museo 700"/>
              </a:rPr>
              <a:t>quen</a:t>
            </a:r>
            <a:r>
              <a:rPr lang="en-US" sz="1600" dirty="0">
                <a:solidFill>
                  <a:srgbClr val="FFFFFF"/>
                </a:solidFill>
                <a:latin typeface="Museo 700"/>
              </a:rPr>
              <a:t> </a:t>
            </a:r>
            <a:r>
              <a:rPr lang="en-US" sz="1600" dirty="0" err="1">
                <a:solidFill>
                  <a:srgbClr val="FFFFFF"/>
                </a:solidFill>
                <a:latin typeface="Museo 700"/>
              </a:rPr>
              <a:t>với</a:t>
            </a:r>
            <a:r>
              <a:rPr lang="en-US" sz="1600" dirty="0">
                <a:solidFill>
                  <a:srgbClr val="FFFFFF"/>
                </a:solidFill>
                <a:latin typeface="Museo 700"/>
              </a:rPr>
              <a:t> </a:t>
            </a:r>
          </a:p>
          <a:p>
            <a:pPr algn="ct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r>
              <a:rPr lang="en-US" sz="1600" dirty="0">
                <a:solidFill>
                  <a:srgbClr val="FFFFFF"/>
                </a:solidFill>
                <a:latin typeface="Museo 700"/>
              </a:rPr>
              <a:t>, </a:t>
            </a:r>
            <a:r>
              <a:rPr lang="en-US" sz="1600" dirty="0" err="1">
                <a:solidFill>
                  <a:srgbClr val="FFFFFF"/>
                </a:solidFill>
                <a:latin typeface="Museo 700"/>
              </a:rPr>
              <a:t>các</a:t>
            </a:r>
            <a:r>
              <a:rPr lang="en-US" sz="1600" dirty="0">
                <a:solidFill>
                  <a:srgbClr val="FFFFFF"/>
                </a:solidFill>
                <a:latin typeface="Museo 700"/>
              </a:rPr>
              <a:t> </a:t>
            </a:r>
            <a:r>
              <a:rPr lang="en-US" sz="1600" dirty="0" err="1">
                <a:solidFill>
                  <a:srgbClr val="FFFFFF"/>
                </a:solidFill>
                <a:latin typeface="Museo 700"/>
              </a:rPr>
              <a:t>thuộc</a:t>
            </a:r>
            <a:r>
              <a:rPr lang="en-US" sz="1600" dirty="0">
                <a:solidFill>
                  <a:srgbClr val="FFFFFF"/>
                </a:solidFill>
                <a:latin typeface="Museo 700"/>
              </a:rPr>
              <a:t> </a:t>
            </a:r>
            <a:r>
              <a:rPr lang="en-US" sz="1600" dirty="0" err="1">
                <a:solidFill>
                  <a:srgbClr val="FFFFFF"/>
                </a:solidFill>
                <a:latin typeface="Museo 700"/>
              </a:rPr>
              <a:t>tính</a:t>
            </a:r>
            <a:r>
              <a:rPr lang="en-US" sz="1600" dirty="0">
                <a:solidFill>
                  <a:srgbClr val="FFFFFF"/>
                </a:solidFill>
                <a:latin typeface="Museo 700"/>
              </a:rPr>
              <a:t> </a:t>
            </a:r>
            <a:r>
              <a:rPr lang="en-US" sz="1600" dirty="0" err="1">
                <a:solidFill>
                  <a:srgbClr val="FFFFFF"/>
                </a:solidFill>
                <a:latin typeface="Museo 700"/>
              </a:rPr>
              <a:t>của</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endParaRPr lang="en-US" sz="1600" dirty="0">
              <a:solidFill>
                <a:srgbClr val="FFFFFF"/>
              </a:solidFill>
              <a:latin typeface="Museo 700"/>
            </a:endParaRPr>
          </a:p>
        </p:txBody>
      </p:sp>
      <p:sp>
        <p:nvSpPr>
          <p:cNvPr id="34" name="Freeform 28">
            <a:extLst>
              <a:ext uri="{FF2B5EF4-FFF2-40B4-BE49-F238E27FC236}">
                <a16:creationId xmlns:a16="http://schemas.microsoft.com/office/drawing/2014/main" id="{B46A2555-8B29-4237-8662-C54585189809}"/>
              </a:ext>
            </a:extLst>
          </p:cNvPr>
          <p:cNvSpPr>
            <a:spLocks/>
          </p:cNvSpPr>
          <p:nvPr/>
        </p:nvSpPr>
        <p:spPr bwMode="auto">
          <a:xfrm>
            <a:off x="8071602" y="4514191"/>
            <a:ext cx="4025850" cy="921668"/>
          </a:xfrm>
          <a:custGeom>
            <a:avLst/>
            <a:gdLst>
              <a:gd name="T0" fmla="*/ 809 w 809"/>
              <a:gd name="T1" fmla="*/ 93 h 186"/>
              <a:gd name="T2" fmla="*/ 772 w 809"/>
              <a:gd name="T3" fmla="*/ 143 h 186"/>
              <a:gd name="T4" fmla="*/ 772 w 809"/>
              <a:gd name="T5" fmla="*/ 186 h 186"/>
              <a:gd name="T6" fmla="*/ 0 w 809"/>
              <a:gd name="T7" fmla="*/ 186 h 186"/>
              <a:gd name="T8" fmla="*/ 0 w 809"/>
              <a:gd name="T9" fmla="*/ 154 h 186"/>
              <a:gd name="T10" fmla="*/ 46 w 809"/>
              <a:gd name="T11" fmla="*/ 93 h 186"/>
              <a:gd name="T12" fmla="*/ 0 w 809"/>
              <a:gd name="T13" fmla="*/ 34 h 186"/>
              <a:gd name="T14" fmla="*/ 0 w 809"/>
              <a:gd name="T15" fmla="*/ 0 h 186"/>
              <a:gd name="T16" fmla="*/ 772 w 809"/>
              <a:gd name="T17" fmla="*/ 0 h 186"/>
              <a:gd name="T18" fmla="*/ 772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2" y="143"/>
                </a:lnTo>
                <a:lnTo>
                  <a:pt x="772" y="186"/>
                </a:lnTo>
                <a:lnTo>
                  <a:pt x="0" y="186"/>
                </a:lnTo>
                <a:lnTo>
                  <a:pt x="0" y="154"/>
                </a:lnTo>
                <a:lnTo>
                  <a:pt x="46" y="93"/>
                </a:lnTo>
                <a:lnTo>
                  <a:pt x="0" y="34"/>
                </a:lnTo>
                <a:lnTo>
                  <a:pt x="0" y="0"/>
                </a:lnTo>
                <a:lnTo>
                  <a:pt x="772" y="0"/>
                </a:lnTo>
                <a:lnTo>
                  <a:pt x="772" y="46"/>
                </a:lnTo>
                <a:lnTo>
                  <a:pt x="809" y="93"/>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Đánh</a:t>
            </a:r>
            <a:r>
              <a:rPr lang="en-US" sz="1600" dirty="0">
                <a:solidFill>
                  <a:srgbClr val="FFFFFF"/>
                </a:solidFill>
                <a:latin typeface="Museo 700"/>
              </a:rPr>
              <a:t> </a:t>
            </a:r>
            <a:r>
              <a:rPr lang="en-US" sz="1600" dirty="0" err="1">
                <a:solidFill>
                  <a:srgbClr val="FFFFFF"/>
                </a:solidFill>
                <a:latin typeface="Museo 700"/>
              </a:rPr>
              <a:t>giá</a:t>
            </a:r>
            <a:r>
              <a:rPr lang="en-US" sz="1600" dirty="0">
                <a:solidFill>
                  <a:srgbClr val="FFFFFF"/>
                </a:solidFill>
                <a:latin typeface="Museo 700"/>
              </a:rPr>
              <a:t> </a:t>
            </a:r>
            <a:r>
              <a:rPr lang="en-US" sz="1600" dirty="0" err="1">
                <a:solidFill>
                  <a:srgbClr val="FFFFFF"/>
                </a:solidFill>
                <a:latin typeface="Museo 700"/>
              </a:rPr>
              <a:t>chất</a:t>
            </a:r>
            <a:r>
              <a:rPr lang="en-US" sz="1600" dirty="0">
                <a:solidFill>
                  <a:srgbClr val="FFFFFF"/>
                </a:solidFill>
                <a:latin typeface="Museo 700"/>
              </a:rPr>
              <a:t> </a:t>
            </a:r>
            <a:r>
              <a:rPr lang="en-US" sz="1600" dirty="0" err="1">
                <a:solidFill>
                  <a:srgbClr val="FFFFFF"/>
                </a:solidFill>
                <a:latin typeface="Museo 700"/>
              </a:rPr>
              <a:t>lượng</a:t>
            </a:r>
            <a:r>
              <a:rPr lang="en-US" sz="1600" dirty="0">
                <a:solidFill>
                  <a:srgbClr val="FFFFFF"/>
                </a:solidFill>
                <a:latin typeface="Museo 700"/>
              </a:rPr>
              <a:t> </a:t>
            </a:r>
            <a:r>
              <a:rPr lang="en-US" sz="1600" dirty="0" err="1">
                <a:solidFill>
                  <a:srgbClr val="FFFFFF"/>
                </a:solidFill>
                <a:latin typeface="Museo 700"/>
              </a:rPr>
              <a:t>của</a:t>
            </a:r>
            <a:r>
              <a:rPr lang="en-US" sz="1600" dirty="0">
                <a:solidFill>
                  <a:srgbClr val="FFFFFF"/>
                </a:solidFill>
                <a:latin typeface="Museo 700"/>
              </a:rPr>
              <a:t> </a:t>
            </a: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endParaRPr lang="en-US" sz="1600" dirty="0">
              <a:solidFill>
                <a:srgbClr val="FFFFFF"/>
              </a:solidFill>
              <a:latin typeface="Museo 700"/>
            </a:endParaRPr>
          </a:p>
        </p:txBody>
      </p:sp>
      <p:grpSp>
        <p:nvGrpSpPr>
          <p:cNvPr id="2" name="Group 1">
            <a:extLst>
              <a:ext uri="{FF2B5EF4-FFF2-40B4-BE49-F238E27FC236}">
                <a16:creationId xmlns:a16="http://schemas.microsoft.com/office/drawing/2014/main" id="{E0F0D7CA-D008-435F-965A-3A49F628F26A}"/>
              </a:ext>
            </a:extLst>
          </p:cNvPr>
          <p:cNvGrpSpPr/>
          <p:nvPr/>
        </p:nvGrpSpPr>
        <p:grpSpPr>
          <a:xfrm>
            <a:off x="12072568" y="4514191"/>
            <a:ext cx="119432" cy="921667"/>
            <a:chOff x="12072568" y="4514191"/>
            <a:chExt cx="119432" cy="921667"/>
          </a:xfrm>
        </p:grpSpPr>
        <p:sp>
          <p:nvSpPr>
            <p:cNvPr id="35" name="Freeform 29">
              <a:extLst>
                <a:ext uri="{FF2B5EF4-FFF2-40B4-BE49-F238E27FC236}">
                  <a16:creationId xmlns:a16="http://schemas.microsoft.com/office/drawing/2014/main" id="{7BFC6ADE-E5C9-49B3-BDF0-B31F47E0747C}"/>
                </a:ext>
              </a:extLst>
            </p:cNvPr>
            <p:cNvSpPr>
              <a:spLocks/>
            </p:cNvSpPr>
            <p:nvPr/>
          </p:nvSpPr>
          <p:spPr bwMode="auto">
            <a:xfrm>
              <a:off x="12072568" y="4514191"/>
              <a:ext cx="119432" cy="336954"/>
            </a:xfrm>
            <a:custGeom>
              <a:avLst/>
              <a:gdLst>
                <a:gd name="T0" fmla="*/ 24 w 24"/>
                <a:gd name="T1" fmla="*/ 0 h 68"/>
                <a:gd name="T2" fmla="*/ 24 w 24"/>
                <a:gd name="T3" fmla="*/ 68 h 68"/>
                <a:gd name="T4" fmla="*/ 0 w 24"/>
                <a:gd name="T5" fmla="*/ 34 h 68"/>
                <a:gd name="T6" fmla="*/ 0 w 24"/>
                <a:gd name="T7" fmla="*/ 0 h 68"/>
                <a:gd name="T8" fmla="*/ 24 w 24"/>
                <a:gd name="T9" fmla="*/ 0 h 68"/>
              </a:gdLst>
              <a:ahLst/>
              <a:cxnLst>
                <a:cxn ang="0">
                  <a:pos x="T0" y="T1"/>
                </a:cxn>
                <a:cxn ang="0">
                  <a:pos x="T2" y="T3"/>
                </a:cxn>
                <a:cxn ang="0">
                  <a:pos x="T4" y="T5"/>
                </a:cxn>
                <a:cxn ang="0">
                  <a:pos x="T6" y="T7"/>
                </a:cxn>
                <a:cxn ang="0">
                  <a:pos x="T8" y="T9"/>
                </a:cxn>
              </a:cxnLst>
              <a:rect l="0" t="0" r="r" b="b"/>
              <a:pathLst>
                <a:path w="24" h="68">
                  <a:moveTo>
                    <a:pt x="24" y="0"/>
                  </a:moveTo>
                  <a:lnTo>
                    <a:pt x="24" y="68"/>
                  </a:lnTo>
                  <a:lnTo>
                    <a:pt x="0" y="34"/>
                  </a:lnTo>
                  <a:lnTo>
                    <a:pt x="0" y="0"/>
                  </a:lnTo>
                  <a:lnTo>
                    <a:pt x="2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sp>
          <p:nvSpPr>
            <p:cNvPr id="36" name="Freeform 30">
              <a:extLst>
                <a:ext uri="{FF2B5EF4-FFF2-40B4-BE49-F238E27FC236}">
                  <a16:creationId xmlns:a16="http://schemas.microsoft.com/office/drawing/2014/main" id="{DF32A512-68D0-4080-AD87-E8516B06482B}"/>
                </a:ext>
              </a:extLst>
            </p:cNvPr>
            <p:cNvSpPr>
              <a:spLocks/>
            </p:cNvSpPr>
            <p:nvPr/>
          </p:nvSpPr>
          <p:spPr bwMode="auto">
            <a:xfrm>
              <a:off x="12072568" y="5108815"/>
              <a:ext cx="119432" cy="327043"/>
            </a:xfrm>
            <a:custGeom>
              <a:avLst/>
              <a:gdLst>
                <a:gd name="T0" fmla="*/ 24 w 24"/>
                <a:gd name="T1" fmla="*/ 0 h 66"/>
                <a:gd name="T2" fmla="*/ 24 w 24"/>
                <a:gd name="T3" fmla="*/ 66 h 66"/>
                <a:gd name="T4" fmla="*/ 0 w 24"/>
                <a:gd name="T5" fmla="*/ 66 h 66"/>
                <a:gd name="T6" fmla="*/ 0 w 24"/>
                <a:gd name="T7" fmla="*/ 34 h 66"/>
                <a:gd name="T8" fmla="*/ 24 w 24"/>
                <a:gd name="T9" fmla="*/ 0 h 66"/>
              </a:gdLst>
              <a:ahLst/>
              <a:cxnLst>
                <a:cxn ang="0">
                  <a:pos x="T0" y="T1"/>
                </a:cxn>
                <a:cxn ang="0">
                  <a:pos x="T2" y="T3"/>
                </a:cxn>
                <a:cxn ang="0">
                  <a:pos x="T4" y="T5"/>
                </a:cxn>
                <a:cxn ang="0">
                  <a:pos x="T6" y="T7"/>
                </a:cxn>
                <a:cxn ang="0">
                  <a:pos x="T8" y="T9"/>
                </a:cxn>
              </a:cxnLst>
              <a:rect l="0" t="0" r="r" b="b"/>
              <a:pathLst>
                <a:path w="24" h="66">
                  <a:moveTo>
                    <a:pt x="24" y="0"/>
                  </a:moveTo>
                  <a:lnTo>
                    <a:pt x="24" y="66"/>
                  </a:lnTo>
                  <a:lnTo>
                    <a:pt x="0" y="66"/>
                  </a:lnTo>
                  <a:lnTo>
                    <a:pt x="0" y="34"/>
                  </a:lnTo>
                  <a:lnTo>
                    <a:pt x="24"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1C2229"/>
                </a:solidFill>
                <a:effectLst/>
                <a:uLnTx/>
                <a:uFillTx/>
                <a:latin typeface="Lato Light" panose="020F0502020204030203" pitchFamily="34" charset="0"/>
                <a:ea typeface="+mn-ea"/>
                <a:cs typeface="+mn-cs"/>
              </a:endParaRPr>
            </a:p>
          </p:txBody>
        </p:sp>
      </p:grpSp>
      <p:sp>
        <p:nvSpPr>
          <p:cNvPr id="22" name="TextBox 21">
            <a:extLst>
              <a:ext uri="{FF2B5EF4-FFF2-40B4-BE49-F238E27FC236}">
                <a16:creationId xmlns:a16="http://schemas.microsoft.com/office/drawing/2014/main" id="{F048051F-FF55-4825-81B0-5F3429592E79}"/>
              </a:ext>
            </a:extLst>
          </p:cNvPr>
          <p:cNvSpPr txBox="1"/>
          <p:nvPr/>
        </p:nvSpPr>
        <p:spPr>
          <a:xfrm>
            <a:off x="1214450" y="1511073"/>
            <a:ext cx="1171150" cy="338554"/>
          </a:xfrm>
          <a:prstGeom prst="rect">
            <a:avLst/>
          </a:prstGeom>
          <a:noFill/>
        </p:spPr>
        <p:txBody>
          <a:bodyPr wrap="square" rtlCol="0">
            <a:spAutoFit/>
          </a:bodyPr>
          <a:lstStyle/>
          <a:p>
            <a:pPr lvl="0"/>
            <a:r>
              <a:rPr lang="en-US" sz="1600" dirty="0" err="1">
                <a:latin typeface="Museo 700"/>
              </a:rPr>
              <a:t>Datasource</a:t>
            </a:r>
            <a:endParaRPr kumimoji="0" lang="id-ID" sz="1600" b="0" i="0" u="none" strike="noStrike" kern="1200" cap="none" spc="0" normalizeH="0" baseline="0" noProof="0" dirty="0">
              <a:ln>
                <a:noFill/>
              </a:ln>
              <a:solidFill>
                <a:srgbClr val="1C2229"/>
              </a:solidFill>
              <a:effectLst/>
              <a:uLnTx/>
              <a:uFillTx/>
              <a:latin typeface="Museo 700"/>
              <a:ea typeface="Lato Light" panose="020F0502020204030203" pitchFamily="34" charset="0"/>
              <a:cs typeface="Lato Light" panose="020F0502020204030203" pitchFamily="34" charset="0"/>
            </a:endParaRPr>
          </a:p>
        </p:txBody>
      </p:sp>
      <p:sp>
        <p:nvSpPr>
          <p:cNvPr id="45" name="TextBox 44">
            <a:extLst>
              <a:ext uri="{FF2B5EF4-FFF2-40B4-BE49-F238E27FC236}">
                <a16:creationId xmlns:a16="http://schemas.microsoft.com/office/drawing/2014/main" id="{597B5855-7277-4B32-A7E4-C3AC52748ED1}"/>
              </a:ext>
            </a:extLst>
          </p:cNvPr>
          <p:cNvSpPr txBox="1"/>
          <p:nvPr/>
        </p:nvSpPr>
        <p:spPr>
          <a:xfrm>
            <a:off x="4937101" y="1556604"/>
            <a:ext cx="2614609" cy="338554"/>
          </a:xfrm>
          <a:prstGeom prst="rect">
            <a:avLst/>
          </a:prstGeom>
          <a:noFill/>
        </p:spPr>
        <p:txBody>
          <a:bodyPr wrap="square" rtlCol="0">
            <a:spAutoFit/>
          </a:bodyPr>
          <a:lstStyle/>
          <a:p>
            <a:pPr lvl="0"/>
            <a:r>
              <a:rPr lang="vi-VN" sz="1600" dirty="0">
                <a:latin typeface="Museo 700"/>
              </a:rPr>
              <a:t>Descriptive statistics</a:t>
            </a:r>
            <a:endParaRPr kumimoji="0" lang="id-ID" sz="700" b="0" i="0" u="none" strike="noStrike" kern="1200" cap="none" spc="0" normalizeH="0" baseline="0" noProof="0" dirty="0">
              <a:ln>
                <a:noFill/>
              </a:ln>
              <a:solidFill>
                <a:srgbClr val="1C2229"/>
              </a:solidFill>
              <a:effectLst/>
              <a:uLnTx/>
              <a:uFillTx/>
              <a:latin typeface="Museo 700"/>
              <a:ea typeface="Lato Light" panose="020F0502020204030203" pitchFamily="34" charset="0"/>
              <a:cs typeface="Lato Light" panose="020F0502020204030203" pitchFamily="34" charset="0"/>
            </a:endParaRPr>
          </a:p>
        </p:txBody>
      </p:sp>
      <p:sp>
        <p:nvSpPr>
          <p:cNvPr id="48" name="TextBox 47">
            <a:extLst>
              <a:ext uri="{FF2B5EF4-FFF2-40B4-BE49-F238E27FC236}">
                <a16:creationId xmlns:a16="http://schemas.microsoft.com/office/drawing/2014/main" id="{4E197702-7BC6-42AB-AD4B-D42E89241225}"/>
              </a:ext>
            </a:extLst>
          </p:cNvPr>
          <p:cNvSpPr txBox="1"/>
          <p:nvPr/>
        </p:nvSpPr>
        <p:spPr>
          <a:xfrm>
            <a:off x="8921251" y="1556604"/>
            <a:ext cx="2614609" cy="338554"/>
          </a:xfrm>
          <a:prstGeom prst="rect">
            <a:avLst/>
          </a:prstGeom>
          <a:noFill/>
        </p:spPr>
        <p:txBody>
          <a:bodyPr wrap="square" rtlCol="0">
            <a:spAutoFit/>
          </a:bodyPr>
          <a:lstStyle/>
          <a:p>
            <a:pPr lvl="0"/>
            <a:r>
              <a:rPr lang="vi-VN" sz="1600" dirty="0">
                <a:latin typeface="Museo 700"/>
              </a:rPr>
              <a:t>Data Quality Assessment</a:t>
            </a:r>
            <a:endParaRPr kumimoji="0" lang="id-ID" sz="700" b="0" i="0" u="none" strike="noStrike" kern="1200" cap="none" spc="0" normalizeH="0" baseline="0" noProof="0" dirty="0">
              <a:ln>
                <a:noFill/>
              </a:ln>
              <a:solidFill>
                <a:srgbClr val="1C2229"/>
              </a:solidFill>
              <a:effectLst/>
              <a:uLnTx/>
              <a:uFillTx/>
              <a:latin typeface="Museo 700"/>
              <a:ea typeface="Lato Light" panose="020F0502020204030203" pitchFamily="34" charset="0"/>
              <a:cs typeface="Lato Light" panose="020F0502020204030203" pitchFamily="34" charset="0"/>
            </a:endParaRPr>
          </a:p>
        </p:txBody>
      </p:sp>
      <p:sp>
        <p:nvSpPr>
          <p:cNvPr id="18" name="Freeform 7">
            <a:extLst>
              <a:ext uri="{FF2B5EF4-FFF2-40B4-BE49-F238E27FC236}">
                <a16:creationId xmlns:a16="http://schemas.microsoft.com/office/drawing/2014/main" id="{DA37B906-4683-4776-BC45-C4356E55EF5E}"/>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0D73C8"/>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rPr>
              <a:t>2</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a typeface="+mn-ea"/>
              <a:cs typeface="+mn-cs"/>
            </a:endParaRPr>
          </a:p>
        </p:txBody>
      </p:sp>
      <p:sp>
        <p:nvSpPr>
          <p:cNvPr id="19" name="TextBox 18">
            <a:extLst>
              <a:ext uri="{FF2B5EF4-FFF2-40B4-BE49-F238E27FC236}">
                <a16:creationId xmlns:a16="http://schemas.microsoft.com/office/drawing/2014/main" id="{51251DB8-3958-459B-A595-70F8892A5DF9}"/>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understanding</a:t>
            </a:r>
          </a:p>
        </p:txBody>
      </p:sp>
      <p:pic>
        <p:nvPicPr>
          <p:cNvPr id="20" name="Picture 10" descr="BigQuery | Google Inc | CabinetM">
            <a:extLst>
              <a:ext uri="{FF2B5EF4-FFF2-40B4-BE49-F238E27FC236}">
                <a16:creationId xmlns:a16="http://schemas.microsoft.com/office/drawing/2014/main" id="{A67DB983-F890-4CA4-A19A-FEBBE0D4A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45" y="2216193"/>
            <a:ext cx="2368161" cy="2368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 to Descriptive Statistics. Descriptive Statistical Analysis helps… |  by Niklas Donges | Towards Data Science">
            <a:extLst>
              <a:ext uri="{FF2B5EF4-FFF2-40B4-BE49-F238E27FC236}">
                <a16:creationId xmlns:a16="http://schemas.microsoft.com/office/drawing/2014/main" id="{4A9DF8E7-5112-474D-A335-DD9A41A4A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183" y="2120169"/>
            <a:ext cx="4006191" cy="1999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7A0BEE-14A0-4241-9420-466A14A9D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0451" y="2065016"/>
            <a:ext cx="1828377" cy="244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1863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fltVal val="0"/>
                                          </p:val>
                                        </p:tav>
                                        <p:tav tm="100000">
                                          <p:val>
                                            <p:strVal val="#ppt_w"/>
                                          </p:val>
                                        </p:tav>
                                      </p:tavLst>
                                    </p:anim>
                                    <p:anim calcmode="lin" valueType="num">
                                      <p:cBhvr>
                                        <p:cTn id="8" dur="750" fill="hold"/>
                                        <p:tgtEl>
                                          <p:spTgt spid="19"/>
                                        </p:tgtEl>
                                        <p:attrNameLst>
                                          <p:attrName>ppt_h</p:attrName>
                                        </p:attrNameLst>
                                      </p:cBhvr>
                                      <p:tavLst>
                                        <p:tav tm="0">
                                          <p:val>
                                            <p:fltVal val="0"/>
                                          </p:val>
                                        </p:tav>
                                        <p:tav tm="100000">
                                          <p:val>
                                            <p:strVal val="#ppt_h"/>
                                          </p:val>
                                        </p:tav>
                                      </p:tavLst>
                                    </p:anim>
                                    <p:animEffect transition="in" filter="fade">
                                      <p:cBhvr>
                                        <p:cTn id="9" dur="750"/>
                                        <p:tgtEl>
                                          <p:spTgt spid="19"/>
                                        </p:tgtEl>
                                      </p:cBhvr>
                                    </p:animEffect>
                                  </p:childTnLst>
                                </p:cTn>
                              </p:par>
                              <p:par>
                                <p:cTn id="10" presetID="2" presetClass="entr" presetSubtype="8" decel="10000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25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000" fill="hold"/>
                                        <p:tgtEl>
                                          <p:spTgt spid="34"/>
                                        </p:tgtEl>
                                        <p:attrNameLst>
                                          <p:attrName>ppt_x</p:attrName>
                                        </p:attrNameLst>
                                      </p:cBhvr>
                                      <p:tavLst>
                                        <p:tav tm="0">
                                          <p:val>
                                            <p:strVal val="0-#ppt_w/2"/>
                                          </p:val>
                                        </p:tav>
                                        <p:tav tm="100000">
                                          <p:val>
                                            <p:strVal val="#ppt_x"/>
                                          </p:val>
                                        </p:tav>
                                      </p:tavLst>
                                    </p:anim>
                                    <p:anim calcmode="lin" valueType="num">
                                      <p:cBhvr additive="base">
                                        <p:cTn id="17" dur="1000" fill="hold"/>
                                        <p:tgtEl>
                                          <p:spTgt spid="34"/>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75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1000" fill="hold"/>
                                        <p:tgtEl>
                                          <p:spTgt spid="33"/>
                                        </p:tgtEl>
                                        <p:attrNameLst>
                                          <p:attrName>ppt_x</p:attrName>
                                        </p:attrNameLst>
                                      </p:cBhvr>
                                      <p:tavLst>
                                        <p:tav tm="0">
                                          <p:val>
                                            <p:strVal val="0-#ppt_w/2"/>
                                          </p:val>
                                        </p:tav>
                                        <p:tav tm="100000">
                                          <p:val>
                                            <p:strVal val="#ppt_x"/>
                                          </p:val>
                                        </p:tav>
                                      </p:tavLst>
                                    </p:anim>
                                    <p:anim calcmode="lin" valueType="num">
                                      <p:cBhvr additive="base">
                                        <p:cTn id="21" dur="1000" fill="hold"/>
                                        <p:tgtEl>
                                          <p:spTgt spid="33"/>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125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1000" fill="hold"/>
                                        <p:tgtEl>
                                          <p:spTgt spid="32"/>
                                        </p:tgtEl>
                                        <p:attrNameLst>
                                          <p:attrName>ppt_x</p:attrName>
                                        </p:attrNameLst>
                                      </p:cBhvr>
                                      <p:tavLst>
                                        <p:tav tm="0">
                                          <p:val>
                                            <p:strVal val="0-#ppt_w/2"/>
                                          </p:val>
                                        </p:tav>
                                        <p:tav tm="100000">
                                          <p:val>
                                            <p:strVal val="#ppt_x"/>
                                          </p:val>
                                        </p:tav>
                                      </p:tavLst>
                                    </p:anim>
                                    <p:anim calcmode="lin" valueType="num">
                                      <p:cBhvr additive="base">
                                        <p:cTn id="25" dur="10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50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1000" fill="hold"/>
                                        <p:tgtEl>
                                          <p:spTgt spid="30"/>
                                        </p:tgtEl>
                                        <p:attrNameLst>
                                          <p:attrName>ppt_x</p:attrName>
                                        </p:attrNameLst>
                                      </p:cBhvr>
                                      <p:tavLst>
                                        <p:tav tm="0">
                                          <p:val>
                                            <p:strVal val="0-#ppt_w/2"/>
                                          </p:val>
                                        </p:tav>
                                        <p:tav tm="100000">
                                          <p:val>
                                            <p:strVal val="#ppt_x"/>
                                          </p:val>
                                        </p:tav>
                                      </p:tavLst>
                                    </p:anim>
                                    <p:anim calcmode="lin" valueType="num">
                                      <p:cBhvr additive="base">
                                        <p:cTn id="29" dur="1000" fill="hold"/>
                                        <p:tgtEl>
                                          <p:spTgt spid="30"/>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150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1000" fill="hold"/>
                                        <p:tgtEl>
                                          <p:spTgt spid="22"/>
                                        </p:tgtEl>
                                        <p:attrNameLst>
                                          <p:attrName>ppt_x</p:attrName>
                                        </p:attrNameLst>
                                      </p:cBhvr>
                                      <p:tavLst>
                                        <p:tav tm="0">
                                          <p:val>
                                            <p:strVal val="#ppt_x"/>
                                          </p:val>
                                        </p:tav>
                                        <p:tav tm="100000">
                                          <p:val>
                                            <p:strVal val="#ppt_x"/>
                                          </p:val>
                                        </p:tav>
                                      </p:tavLst>
                                    </p:anim>
                                    <p:anim calcmode="lin" valueType="num">
                                      <p:cBhvr additive="base">
                                        <p:cTn id="33" dur="1000" fill="hold"/>
                                        <p:tgtEl>
                                          <p:spTgt spid="22"/>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200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1000" fill="hold"/>
                                        <p:tgtEl>
                                          <p:spTgt spid="48"/>
                                        </p:tgtEl>
                                        <p:attrNameLst>
                                          <p:attrName>ppt_x</p:attrName>
                                        </p:attrNameLst>
                                      </p:cBhvr>
                                      <p:tavLst>
                                        <p:tav tm="0">
                                          <p:val>
                                            <p:strVal val="#ppt_x"/>
                                          </p:val>
                                        </p:tav>
                                        <p:tav tm="100000">
                                          <p:val>
                                            <p:strVal val="#ppt_x"/>
                                          </p:val>
                                        </p:tav>
                                      </p:tavLst>
                                    </p:anim>
                                    <p:anim calcmode="lin" valueType="num">
                                      <p:cBhvr additive="base">
                                        <p:cTn id="41" dur="1000" fill="hold"/>
                                        <p:tgtEl>
                                          <p:spTgt spid="48"/>
                                        </p:tgtEl>
                                        <p:attrNameLst>
                                          <p:attrName>ppt_y</p:attrName>
                                        </p:attrNameLst>
                                      </p:cBhvr>
                                      <p:tavLst>
                                        <p:tav tm="0">
                                          <p:val>
                                            <p:strVal val="0-#ppt_h/2"/>
                                          </p:val>
                                        </p:tav>
                                        <p:tav tm="100000">
                                          <p:val>
                                            <p:strVal val="#ppt_y"/>
                                          </p:val>
                                        </p:tav>
                                      </p:tavLst>
                                    </p:anim>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750" fill="hold"/>
                                        <p:tgtEl>
                                          <p:spTgt spid="18"/>
                                        </p:tgtEl>
                                        <p:attrNameLst>
                                          <p:attrName>ppt_w</p:attrName>
                                        </p:attrNameLst>
                                      </p:cBhvr>
                                      <p:tavLst>
                                        <p:tav tm="0">
                                          <p:val>
                                            <p:fltVal val="0"/>
                                          </p:val>
                                        </p:tav>
                                        <p:tav tm="100000">
                                          <p:val>
                                            <p:strVal val="#ppt_w"/>
                                          </p:val>
                                        </p:tav>
                                      </p:tavLst>
                                    </p:anim>
                                    <p:anim calcmode="lin" valueType="num">
                                      <p:cBhvr>
                                        <p:cTn id="45" dur="750" fill="hold"/>
                                        <p:tgtEl>
                                          <p:spTgt spid="18"/>
                                        </p:tgtEl>
                                        <p:attrNameLst>
                                          <p:attrName>ppt_h</p:attrName>
                                        </p:attrNameLst>
                                      </p:cBhvr>
                                      <p:tavLst>
                                        <p:tav tm="0">
                                          <p:val>
                                            <p:fltVal val="0"/>
                                          </p:val>
                                        </p:tav>
                                        <p:tav tm="100000">
                                          <p:val>
                                            <p:strVal val="#ppt_h"/>
                                          </p:val>
                                        </p:tav>
                                      </p:tavLst>
                                    </p:anim>
                                    <p:animEffect transition="in" filter="fade">
                                      <p:cBhvr>
                                        <p:cTn id="46" dur="750"/>
                                        <p:tgtEl>
                                          <p:spTgt spid="18"/>
                                        </p:tgtEl>
                                      </p:cBhvr>
                                    </p:animEffect>
                                  </p:childTnLst>
                                </p:cTn>
                              </p:par>
                              <p:par>
                                <p:cTn id="47" presetID="2" presetClass="entr" presetSubtype="1" decel="100000" fill="hold" nodeType="withEffect">
                                  <p:stCondLst>
                                    <p:cond delay="150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1000" fill="hold"/>
                                        <p:tgtEl>
                                          <p:spTgt spid="20"/>
                                        </p:tgtEl>
                                        <p:attrNameLst>
                                          <p:attrName>ppt_x</p:attrName>
                                        </p:attrNameLst>
                                      </p:cBhvr>
                                      <p:tavLst>
                                        <p:tav tm="0">
                                          <p:val>
                                            <p:strVal val="#ppt_x"/>
                                          </p:val>
                                        </p:tav>
                                        <p:tav tm="100000">
                                          <p:val>
                                            <p:strVal val="#ppt_x"/>
                                          </p:val>
                                        </p:tav>
                                      </p:tavLst>
                                    </p:anim>
                                    <p:anim calcmode="lin" valueType="num">
                                      <p:cBhvr additive="base">
                                        <p:cTn id="50" dur="1000" fill="hold"/>
                                        <p:tgtEl>
                                          <p:spTgt spid="2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2000"/>
                                  </p:stCondLst>
                                  <p:childTnLst>
                                    <p:set>
                                      <p:cBhvr>
                                        <p:cTn id="52" dur="1" fill="hold">
                                          <p:stCondLst>
                                            <p:cond delay="0"/>
                                          </p:stCondLst>
                                        </p:cTn>
                                        <p:tgtEl>
                                          <p:spTgt spid="1026"/>
                                        </p:tgtEl>
                                        <p:attrNameLst>
                                          <p:attrName>style.visibility</p:attrName>
                                        </p:attrNameLst>
                                      </p:cBhvr>
                                      <p:to>
                                        <p:strVal val="visible"/>
                                      </p:to>
                                    </p:set>
                                    <p:anim calcmode="lin" valueType="num">
                                      <p:cBhvr additive="base">
                                        <p:cTn id="53" dur="1000" fill="hold"/>
                                        <p:tgtEl>
                                          <p:spTgt spid="1026"/>
                                        </p:tgtEl>
                                        <p:attrNameLst>
                                          <p:attrName>ppt_x</p:attrName>
                                        </p:attrNameLst>
                                      </p:cBhvr>
                                      <p:tavLst>
                                        <p:tav tm="0">
                                          <p:val>
                                            <p:strVal val="#ppt_x"/>
                                          </p:val>
                                        </p:tav>
                                        <p:tav tm="100000">
                                          <p:val>
                                            <p:strVal val="#ppt_x"/>
                                          </p:val>
                                        </p:tav>
                                      </p:tavLst>
                                    </p:anim>
                                    <p:anim calcmode="lin" valueType="num">
                                      <p:cBhvr additive="base">
                                        <p:cTn id="54" dur="1000" fill="hold"/>
                                        <p:tgtEl>
                                          <p:spTgt spid="1026"/>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2500"/>
                                  </p:stCondLst>
                                  <p:childTnLst>
                                    <p:set>
                                      <p:cBhvr>
                                        <p:cTn id="56" dur="1" fill="hold">
                                          <p:stCondLst>
                                            <p:cond delay="0"/>
                                          </p:stCondLst>
                                        </p:cTn>
                                        <p:tgtEl>
                                          <p:spTgt spid="1028"/>
                                        </p:tgtEl>
                                        <p:attrNameLst>
                                          <p:attrName>style.visibility</p:attrName>
                                        </p:attrNameLst>
                                      </p:cBhvr>
                                      <p:to>
                                        <p:strVal val="visible"/>
                                      </p:to>
                                    </p:set>
                                    <p:anim calcmode="lin" valueType="num">
                                      <p:cBhvr additive="base">
                                        <p:cTn id="57" dur="1000" fill="hold"/>
                                        <p:tgtEl>
                                          <p:spTgt spid="1028"/>
                                        </p:tgtEl>
                                        <p:attrNameLst>
                                          <p:attrName>ppt_x</p:attrName>
                                        </p:attrNameLst>
                                      </p:cBhvr>
                                      <p:tavLst>
                                        <p:tav tm="0">
                                          <p:val>
                                            <p:strVal val="#ppt_x"/>
                                          </p:val>
                                        </p:tav>
                                        <p:tav tm="100000">
                                          <p:val>
                                            <p:strVal val="#ppt_x"/>
                                          </p:val>
                                        </p:tav>
                                      </p:tavLst>
                                    </p:anim>
                                    <p:anim calcmode="lin" valueType="num">
                                      <p:cBhvr additive="base">
                                        <p:cTn id="58" dur="1000" fill="hold"/>
                                        <p:tgtEl>
                                          <p:spTgt spid="10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4" grpId="0" animBg="1"/>
      <p:bldP spid="22" grpId="0"/>
      <p:bldP spid="45" grpId="0"/>
      <p:bldP spid="48" grpId="0"/>
      <p:bldP spid="18"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6B5BB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3</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preparation</a:t>
            </a:r>
          </a:p>
        </p:txBody>
      </p:sp>
      <p:sp>
        <p:nvSpPr>
          <p:cNvPr id="5" name="Freeform 26">
            <a:extLst>
              <a:ext uri="{FF2B5EF4-FFF2-40B4-BE49-F238E27FC236}">
                <a16:creationId xmlns:a16="http://schemas.microsoft.com/office/drawing/2014/main" id="{51DAD072-FEA2-484F-A3A2-CCDBD08A439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US" sz="1600" dirty="0">
                <a:solidFill>
                  <a:srgbClr val="FFFFFF"/>
                </a:solidFill>
                <a:latin typeface="Museo 700"/>
              </a:rPr>
              <a:t>C</a:t>
            </a:r>
            <a:r>
              <a:rPr lang="id-ID" sz="1600" dirty="0">
                <a:solidFill>
                  <a:srgbClr val="FFFFFF"/>
                </a:solidFill>
                <a:latin typeface="Museo 700"/>
              </a:rPr>
              <a:t>họn lọc ra các features của dữ liệu</a:t>
            </a:r>
            <a:endParaRPr lang="en-US" sz="1600" dirty="0">
              <a:solidFill>
                <a:srgbClr val="FFFFFF"/>
              </a:solidFill>
              <a:latin typeface="Museo 700"/>
            </a:endParaRPr>
          </a:p>
          <a:p>
            <a:pPr lvl="0" algn="ctr"/>
            <a:r>
              <a:rPr lang="id-ID" sz="1600" dirty="0">
                <a:solidFill>
                  <a:srgbClr val="FFFFFF"/>
                </a:solidFill>
                <a:latin typeface="Museo 700"/>
              </a:rPr>
              <a:t> cần phân tích</a:t>
            </a:r>
            <a:r>
              <a:rPr lang="en-US" sz="1600" dirty="0">
                <a:solidFill>
                  <a:srgbClr val="FFFFFF"/>
                </a:solidFill>
                <a:latin typeface="Museo 700"/>
              </a:rPr>
              <a:t> (Data selection)</a:t>
            </a:r>
          </a:p>
        </p:txBody>
      </p:sp>
      <p:sp>
        <p:nvSpPr>
          <p:cNvPr id="2" name="Rectangle 1">
            <a:extLst>
              <a:ext uri="{FF2B5EF4-FFF2-40B4-BE49-F238E27FC236}">
                <a16:creationId xmlns:a16="http://schemas.microsoft.com/office/drawing/2014/main" id="{AF07C278-2EE4-4AC1-A97E-EC4424CF40BE}"/>
              </a:ext>
            </a:extLst>
          </p:cNvPr>
          <p:cNvSpPr/>
          <p:nvPr/>
        </p:nvSpPr>
        <p:spPr>
          <a:xfrm>
            <a:off x="620161" y="2538529"/>
            <a:ext cx="1029903"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frequency</a:t>
            </a:r>
          </a:p>
        </p:txBody>
      </p:sp>
      <p:sp>
        <p:nvSpPr>
          <p:cNvPr id="14" name="Rectangle 13">
            <a:extLst>
              <a:ext uri="{FF2B5EF4-FFF2-40B4-BE49-F238E27FC236}">
                <a16:creationId xmlns:a16="http://schemas.microsoft.com/office/drawing/2014/main" id="{2656A788-37EE-4D4D-8CD5-60EBBAA54933}"/>
              </a:ext>
            </a:extLst>
          </p:cNvPr>
          <p:cNvSpPr/>
          <p:nvPr/>
        </p:nvSpPr>
        <p:spPr>
          <a:xfrm>
            <a:off x="615347" y="3508276"/>
            <a:ext cx="1155032"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num_install</a:t>
            </a:r>
            <a:endParaRPr lang="en-US" sz="1600" dirty="0">
              <a:latin typeface="Museo 700"/>
            </a:endParaRPr>
          </a:p>
        </p:txBody>
      </p:sp>
      <p:sp>
        <p:nvSpPr>
          <p:cNvPr id="15" name="Rectangle 14">
            <a:extLst>
              <a:ext uri="{FF2B5EF4-FFF2-40B4-BE49-F238E27FC236}">
                <a16:creationId xmlns:a16="http://schemas.microsoft.com/office/drawing/2014/main" id="{C6EE43BB-C0CA-4802-8C1F-2FE736FF4CF5}"/>
              </a:ext>
            </a:extLst>
          </p:cNvPr>
          <p:cNvSpPr/>
          <p:nvPr/>
        </p:nvSpPr>
        <p:spPr>
          <a:xfrm>
            <a:off x="615347" y="3982282"/>
            <a:ext cx="2242686"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day_from_created_date</a:t>
            </a:r>
            <a:endParaRPr lang="en-US" sz="1600" dirty="0">
              <a:latin typeface="Museo 700"/>
            </a:endParaRPr>
          </a:p>
        </p:txBody>
      </p:sp>
      <p:sp>
        <p:nvSpPr>
          <p:cNvPr id="16" name="Rectangle 15">
            <a:extLst>
              <a:ext uri="{FF2B5EF4-FFF2-40B4-BE49-F238E27FC236}">
                <a16:creationId xmlns:a16="http://schemas.microsoft.com/office/drawing/2014/main" id="{3DCE5E9C-CC72-4493-AC68-C4FFB4764BE6}"/>
              </a:ext>
            </a:extLst>
          </p:cNvPr>
          <p:cNvSpPr/>
          <p:nvPr/>
        </p:nvSpPr>
        <p:spPr>
          <a:xfrm>
            <a:off x="620160" y="3034270"/>
            <a:ext cx="1029903"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cnt_7d</a:t>
            </a:r>
          </a:p>
        </p:txBody>
      </p:sp>
      <p:sp>
        <p:nvSpPr>
          <p:cNvPr id="17" name="Rectangle 16">
            <a:extLst>
              <a:ext uri="{FF2B5EF4-FFF2-40B4-BE49-F238E27FC236}">
                <a16:creationId xmlns:a16="http://schemas.microsoft.com/office/drawing/2014/main" id="{958971E2-3A05-42FD-B9C6-51B4E7EA50F4}"/>
              </a:ext>
            </a:extLst>
          </p:cNvPr>
          <p:cNvSpPr/>
          <p:nvPr/>
        </p:nvSpPr>
        <p:spPr>
          <a:xfrm>
            <a:off x="615347" y="4478034"/>
            <a:ext cx="1540043"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usage_hour_cnt</a:t>
            </a:r>
            <a:endParaRPr lang="en-US" sz="1600" dirty="0">
              <a:latin typeface="Museo 700"/>
            </a:endParaRPr>
          </a:p>
        </p:txBody>
      </p:sp>
      <p:sp>
        <p:nvSpPr>
          <p:cNvPr id="18" name="Rectangle 17">
            <a:extLst>
              <a:ext uri="{FF2B5EF4-FFF2-40B4-BE49-F238E27FC236}">
                <a16:creationId xmlns:a16="http://schemas.microsoft.com/office/drawing/2014/main" id="{DC7D8361-EDA6-4A96-BA11-FDDE78652433}"/>
              </a:ext>
            </a:extLst>
          </p:cNvPr>
          <p:cNvSpPr/>
          <p:nvPr/>
        </p:nvSpPr>
        <p:spPr>
          <a:xfrm>
            <a:off x="615347" y="4983461"/>
            <a:ext cx="1323474"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num_activity</a:t>
            </a:r>
            <a:endParaRPr lang="en-US" sz="1600" dirty="0">
              <a:latin typeface="Museo 700"/>
            </a:endParaRPr>
          </a:p>
        </p:txBody>
      </p:sp>
      <p:sp>
        <p:nvSpPr>
          <p:cNvPr id="19" name="Rectangle 18">
            <a:extLst>
              <a:ext uri="{FF2B5EF4-FFF2-40B4-BE49-F238E27FC236}">
                <a16:creationId xmlns:a16="http://schemas.microsoft.com/office/drawing/2014/main" id="{C2EDABAD-04B1-4DEF-A69D-A97748FF53FA}"/>
              </a:ext>
            </a:extLst>
          </p:cNvPr>
          <p:cNvSpPr/>
          <p:nvPr/>
        </p:nvSpPr>
        <p:spPr>
          <a:xfrm>
            <a:off x="1695452" y="2538529"/>
            <a:ext cx="2594010"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thao</a:t>
            </a:r>
            <a:r>
              <a:rPr lang="en-US" sz="1600" dirty="0">
                <a:latin typeface="Museo 700"/>
              </a:rPr>
              <a:t> </a:t>
            </a:r>
            <a:r>
              <a:rPr lang="en-US" sz="1600" dirty="0" err="1">
                <a:latin typeface="Museo 700"/>
              </a:rPr>
              <a:t>tác</a:t>
            </a:r>
            <a:r>
              <a:rPr lang="en-US" sz="1600" dirty="0">
                <a:latin typeface="Museo 700"/>
              </a:rPr>
              <a:t> </a:t>
            </a:r>
            <a:r>
              <a:rPr lang="en-US" sz="1600" dirty="0" err="1">
                <a:latin typeface="Museo 700"/>
              </a:rPr>
              <a:t>tên</a:t>
            </a:r>
            <a:r>
              <a:rPr lang="en-US" sz="1600" dirty="0">
                <a:latin typeface="Museo 700"/>
              </a:rPr>
              <a:t> app </a:t>
            </a:r>
            <a:r>
              <a:rPr lang="en-US" sz="1600" dirty="0" err="1">
                <a:latin typeface="Museo 700"/>
              </a:rPr>
              <a:t>của</a:t>
            </a:r>
            <a:r>
              <a:rPr lang="en-US" sz="1600" dirty="0">
                <a:latin typeface="Museo 700"/>
              </a:rPr>
              <a:t> User</a:t>
            </a:r>
          </a:p>
        </p:txBody>
      </p:sp>
      <p:sp>
        <p:nvSpPr>
          <p:cNvPr id="20" name="Rectangle 19">
            <a:extLst>
              <a:ext uri="{FF2B5EF4-FFF2-40B4-BE49-F238E27FC236}">
                <a16:creationId xmlns:a16="http://schemas.microsoft.com/office/drawing/2014/main" id="{5B4C4D36-52FE-472D-A62C-A9A72995458D}"/>
              </a:ext>
            </a:extLst>
          </p:cNvPr>
          <p:cNvSpPr/>
          <p:nvPr/>
        </p:nvSpPr>
        <p:spPr>
          <a:xfrm>
            <a:off x="1695452" y="3034270"/>
            <a:ext cx="3489159"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lần</a:t>
            </a:r>
            <a:r>
              <a:rPr lang="en-US" sz="1600" dirty="0">
                <a:latin typeface="Museo 700"/>
              </a:rPr>
              <a:t> User </a:t>
            </a:r>
            <a:r>
              <a:rPr lang="en-US" sz="1600" dirty="0" err="1">
                <a:latin typeface="Museo 700"/>
              </a:rPr>
              <a:t>sử</a:t>
            </a:r>
            <a:r>
              <a:rPr lang="en-US" sz="1600" dirty="0">
                <a:latin typeface="Museo 700"/>
              </a:rPr>
              <a:t> </a:t>
            </a:r>
            <a:r>
              <a:rPr lang="en-US" sz="1600" dirty="0" err="1">
                <a:latin typeface="Museo 700"/>
              </a:rPr>
              <a:t>dụng</a:t>
            </a:r>
            <a:r>
              <a:rPr lang="en-US" sz="1600" dirty="0">
                <a:latin typeface="Museo 700"/>
              </a:rPr>
              <a:t> app 7 </a:t>
            </a:r>
            <a:r>
              <a:rPr lang="en-US" sz="1600" dirty="0" err="1">
                <a:latin typeface="Museo 700"/>
              </a:rPr>
              <a:t>ngày</a:t>
            </a:r>
            <a:r>
              <a:rPr lang="en-US" sz="1600" dirty="0">
                <a:latin typeface="Museo 700"/>
              </a:rPr>
              <a:t> </a:t>
            </a:r>
            <a:r>
              <a:rPr lang="en-US" sz="1600" dirty="0" err="1">
                <a:latin typeface="Museo 700"/>
              </a:rPr>
              <a:t>liên</a:t>
            </a:r>
            <a:r>
              <a:rPr lang="en-US" sz="1600" dirty="0">
                <a:latin typeface="Museo 700"/>
              </a:rPr>
              <a:t> </a:t>
            </a:r>
            <a:r>
              <a:rPr lang="en-US" sz="1600" dirty="0" err="1">
                <a:latin typeface="Museo 700"/>
              </a:rPr>
              <a:t>tiếp</a:t>
            </a:r>
            <a:endParaRPr lang="en-US" sz="1600" dirty="0">
              <a:latin typeface="Museo 700"/>
            </a:endParaRPr>
          </a:p>
        </p:txBody>
      </p:sp>
      <p:sp>
        <p:nvSpPr>
          <p:cNvPr id="21" name="Rectangle 20">
            <a:extLst>
              <a:ext uri="{FF2B5EF4-FFF2-40B4-BE49-F238E27FC236}">
                <a16:creationId xmlns:a16="http://schemas.microsoft.com/office/drawing/2014/main" id="{54BCE7FF-D494-48B1-95F6-8427983A8432}"/>
              </a:ext>
            </a:extLst>
          </p:cNvPr>
          <p:cNvSpPr/>
          <p:nvPr/>
        </p:nvSpPr>
        <p:spPr>
          <a:xfrm>
            <a:off x="1812925" y="3508276"/>
            <a:ext cx="2476536"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lần</a:t>
            </a:r>
            <a:r>
              <a:rPr lang="en-US" sz="1600" dirty="0">
                <a:latin typeface="Museo 700"/>
              </a:rPr>
              <a:t> </a:t>
            </a:r>
            <a:r>
              <a:rPr lang="en-US" sz="1600" dirty="0" err="1">
                <a:latin typeface="Museo 700"/>
              </a:rPr>
              <a:t>cài</a:t>
            </a:r>
            <a:r>
              <a:rPr lang="en-US" sz="1600" dirty="0">
                <a:latin typeface="Museo 700"/>
              </a:rPr>
              <a:t> </a:t>
            </a:r>
            <a:r>
              <a:rPr lang="en-US" sz="1600" dirty="0" err="1">
                <a:latin typeface="Museo 700"/>
              </a:rPr>
              <a:t>đặt</a:t>
            </a:r>
            <a:r>
              <a:rPr lang="en-US" sz="1600" dirty="0">
                <a:latin typeface="Museo 700"/>
              </a:rPr>
              <a:t> app </a:t>
            </a:r>
            <a:r>
              <a:rPr lang="en-US" sz="1600" dirty="0" err="1">
                <a:latin typeface="Museo 700"/>
              </a:rPr>
              <a:t>của</a:t>
            </a:r>
            <a:r>
              <a:rPr lang="en-US" sz="1600" dirty="0">
                <a:latin typeface="Museo 700"/>
              </a:rPr>
              <a:t> User</a:t>
            </a:r>
          </a:p>
        </p:txBody>
      </p:sp>
      <p:sp>
        <p:nvSpPr>
          <p:cNvPr id="22" name="Rectangle 21">
            <a:extLst>
              <a:ext uri="{FF2B5EF4-FFF2-40B4-BE49-F238E27FC236}">
                <a16:creationId xmlns:a16="http://schemas.microsoft.com/office/drawing/2014/main" id="{3B3C5113-2F2F-4F0C-9767-894A840DE4D6}"/>
              </a:ext>
            </a:extLst>
          </p:cNvPr>
          <p:cNvSpPr/>
          <p:nvPr/>
        </p:nvSpPr>
        <p:spPr>
          <a:xfrm>
            <a:off x="2900382" y="3981287"/>
            <a:ext cx="3633868"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Số</a:t>
            </a:r>
            <a:r>
              <a:rPr lang="en-US" sz="1600" dirty="0">
                <a:latin typeface="Museo 700"/>
              </a:rPr>
              <a:t> </a:t>
            </a:r>
            <a:r>
              <a:rPr lang="en-US" sz="1600" dirty="0" err="1">
                <a:latin typeface="Museo 700"/>
              </a:rPr>
              <a:t>ngày</a:t>
            </a:r>
            <a:r>
              <a:rPr lang="en-US" sz="1600" dirty="0">
                <a:latin typeface="Museo 700"/>
              </a:rPr>
              <a:t> </a:t>
            </a:r>
            <a:r>
              <a:rPr lang="en-US" sz="1600" dirty="0" err="1">
                <a:latin typeface="Museo 700"/>
              </a:rPr>
              <a:t>kể</a:t>
            </a:r>
            <a:r>
              <a:rPr lang="en-US" sz="1600" dirty="0">
                <a:latin typeface="Museo 700"/>
              </a:rPr>
              <a:t> </a:t>
            </a:r>
            <a:r>
              <a:rPr lang="en-US" sz="1600" dirty="0" err="1">
                <a:latin typeface="Museo 700"/>
              </a:rPr>
              <a:t>từ</a:t>
            </a:r>
            <a:r>
              <a:rPr lang="en-US" sz="1600" dirty="0">
                <a:latin typeface="Museo 700"/>
              </a:rPr>
              <a:t> </a:t>
            </a:r>
            <a:r>
              <a:rPr lang="en-US" sz="1600" dirty="0" err="1">
                <a:latin typeface="Museo 700"/>
              </a:rPr>
              <a:t>ngày</a:t>
            </a:r>
            <a:r>
              <a:rPr lang="en-US" sz="1600" dirty="0">
                <a:latin typeface="Museo 700"/>
              </a:rPr>
              <a:t> </a:t>
            </a:r>
            <a:r>
              <a:rPr lang="en-US" sz="1600" dirty="0" err="1">
                <a:latin typeface="Museo 700"/>
              </a:rPr>
              <a:t>tạo</a:t>
            </a:r>
            <a:r>
              <a:rPr lang="en-US" sz="1600" dirty="0">
                <a:latin typeface="Museo 700"/>
              </a:rPr>
              <a:t> </a:t>
            </a:r>
            <a:r>
              <a:rPr lang="en-US" sz="1600" dirty="0" err="1">
                <a:latin typeface="Museo 700"/>
              </a:rPr>
              <a:t>tài</a:t>
            </a:r>
            <a:r>
              <a:rPr lang="en-US" sz="1600" dirty="0">
                <a:latin typeface="Museo 700"/>
              </a:rPr>
              <a:t> </a:t>
            </a:r>
            <a:r>
              <a:rPr lang="en-US" sz="1600" dirty="0" err="1">
                <a:latin typeface="Museo 700"/>
              </a:rPr>
              <a:t>khoản</a:t>
            </a:r>
            <a:r>
              <a:rPr lang="en-US" sz="1600" dirty="0">
                <a:latin typeface="Museo 700"/>
              </a:rPr>
              <a:t> </a:t>
            </a:r>
            <a:r>
              <a:rPr lang="en-US" sz="1600" dirty="0" err="1">
                <a:latin typeface="Museo 700"/>
              </a:rPr>
              <a:t>của</a:t>
            </a:r>
            <a:r>
              <a:rPr lang="en-US" sz="1600" dirty="0">
                <a:latin typeface="Museo 700"/>
              </a:rPr>
              <a:t> User</a:t>
            </a:r>
          </a:p>
        </p:txBody>
      </p:sp>
      <p:sp>
        <p:nvSpPr>
          <p:cNvPr id="23" name="Rectangle 22">
            <a:extLst>
              <a:ext uri="{FF2B5EF4-FFF2-40B4-BE49-F238E27FC236}">
                <a16:creationId xmlns:a16="http://schemas.microsoft.com/office/drawing/2014/main" id="{BF51DA4F-7F07-4FE0-BAE3-00D74D7171E4}"/>
              </a:ext>
            </a:extLst>
          </p:cNvPr>
          <p:cNvSpPr/>
          <p:nvPr/>
        </p:nvSpPr>
        <p:spPr>
          <a:xfrm>
            <a:off x="2197877" y="4478034"/>
            <a:ext cx="2929316"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Tổng</a:t>
            </a:r>
            <a:r>
              <a:rPr lang="en-US" sz="1600" dirty="0">
                <a:latin typeface="Museo 700"/>
              </a:rPr>
              <a:t> </a:t>
            </a:r>
            <a:r>
              <a:rPr lang="en-US" sz="1600" dirty="0" err="1">
                <a:latin typeface="Museo 700"/>
              </a:rPr>
              <a:t>thời</a:t>
            </a:r>
            <a:r>
              <a:rPr lang="en-US" sz="1600" dirty="0">
                <a:latin typeface="Museo 700"/>
              </a:rPr>
              <a:t> </a:t>
            </a:r>
            <a:r>
              <a:rPr lang="en-US" sz="1600" dirty="0" err="1">
                <a:latin typeface="Museo 700"/>
              </a:rPr>
              <a:t>gian</a:t>
            </a:r>
            <a:r>
              <a:rPr lang="en-US" sz="1600" dirty="0">
                <a:latin typeface="Museo 700"/>
              </a:rPr>
              <a:t> </a:t>
            </a:r>
            <a:r>
              <a:rPr lang="en-US" sz="1600" dirty="0" err="1">
                <a:latin typeface="Museo 700"/>
              </a:rPr>
              <a:t>sử</a:t>
            </a:r>
            <a:r>
              <a:rPr lang="en-US" sz="1600" dirty="0">
                <a:latin typeface="Museo 700"/>
              </a:rPr>
              <a:t> </a:t>
            </a:r>
            <a:r>
              <a:rPr lang="en-US" sz="1600" dirty="0" err="1">
                <a:latin typeface="Museo 700"/>
              </a:rPr>
              <a:t>dụng</a:t>
            </a:r>
            <a:r>
              <a:rPr lang="en-US" sz="1600" dirty="0">
                <a:latin typeface="Museo 700"/>
              </a:rPr>
              <a:t> app </a:t>
            </a:r>
            <a:r>
              <a:rPr lang="en-US" sz="1600" dirty="0" err="1">
                <a:latin typeface="Museo 700"/>
              </a:rPr>
              <a:t>Gapo</a:t>
            </a:r>
            <a:endParaRPr lang="en-US" sz="1600" dirty="0">
              <a:latin typeface="Museo 700"/>
            </a:endParaRPr>
          </a:p>
        </p:txBody>
      </p:sp>
      <p:sp>
        <p:nvSpPr>
          <p:cNvPr id="24" name="Rectangle 23">
            <a:extLst>
              <a:ext uri="{FF2B5EF4-FFF2-40B4-BE49-F238E27FC236}">
                <a16:creationId xmlns:a16="http://schemas.microsoft.com/office/drawing/2014/main" id="{97C3845B-76E2-4F01-B50C-0FA51E30EE02}"/>
              </a:ext>
            </a:extLst>
          </p:cNvPr>
          <p:cNvSpPr/>
          <p:nvPr/>
        </p:nvSpPr>
        <p:spPr>
          <a:xfrm>
            <a:off x="1980856" y="4984553"/>
            <a:ext cx="3633867" cy="298384"/>
          </a:xfrm>
          <a:prstGeom prst="rect">
            <a:avLst/>
          </a:prstGeom>
          <a:solidFill>
            <a:srgbClr val="6B5BB4"/>
          </a:solidFill>
          <a:ln>
            <a:solidFill>
              <a:srgbClr val="6B5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Museo 700"/>
              </a:rPr>
              <a:t>Sự</a:t>
            </a:r>
            <a:r>
              <a:rPr lang="en-US" sz="1600" dirty="0">
                <a:latin typeface="Museo 700"/>
              </a:rPr>
              <a:t> </a:t>
            </a:r>
            <a:r>
              <a:rPr lang="en-US" sz="1600" dirty="0" err="1">
                <a:latin typeface="Museo 700"/>
              </a:rPr>
              <a:t>kết</a:t>
            </a:r>
            <a:r>
              <a:rPr lang="en-US" sz="1600" dirty="0">
                <a:latin typeface="Museo 700"/>
              </a:rPr>
              <a:t> </a:t>
            </a:r>
            <a:r>
              <a:rPr lang="en-US" sz="1600" dirty="0" err="1">
                <a:latin typeface="Museo 700"/>
              </a:rPr>
              <a:t>nối</a:t>
            </a:r>
            <a:r>
              <a:rPr lang="en-US" sz="1600" dirty="0">
                <a:latin typeface="Museo 700"/>
              </a:rPr>
              <a:t> </a:t>
            </a:r>
            <a:r>
              <a:rPr lang="en-US" sz="1600" dirty="0" err="1">
                <a:latin typeface="Museo 700"/>
              </a:rPr>
              <a:t>mạng</a:t>
            </a:r>
            <a:r>
              <a:rPr lang="en-US" sz="1600" dirty="0">
                <a:latin typeface="Museo 700"/>
              </a:rPr>
              <a:t> </a:t>
            </a:r>
            <a:r>
              <a:rPr lang="en-US" sz="1600" dirty="0" err="1">
                <a:latin typeface="Museo 700"/>
              </a:rPr>
              <a:t>giữa</a:t>
            </a:r>
            <a:r>
              <a:rPr lang="en-US" sz="1600" dirty="0">
                <a:latin typeface="Museo 700"/>
              </a:rPr>
              <a:t> User </a:t>
            </a:r>
            <a:r>
              <a:rPr lang="en-US" sz="1600" dirty="0" err="1">
                <a:latin typeface="Museo 700"/>
              </a:rPr>
              <a:t>và</a:t>
            </a:r>
            <a:r>
              <a:rPr lang="en-US" sz="1600" dirty="0">
                <a:latin typeface="Museo 700"/>
              </a:rPr>
              <a:t> </a:t>
            </a:r>
            <a:r>
              <a:rPr lang="en-US" sz="1600" dirty="0" err="1">
                <a:latin typeface="Museo 700"/>
              </a:rPr>
              <a:t>mạng</a:t>
            </a:r>
            <a:r>
              <a:rPr lang="en-US" sz="1600" dirty="0">
                <a:latin typeface="Museo 700"/>
              </a:rPr>
              <a:t> </a:t>
            </a:r>
            <a:r>
              <a:rPr lang="en-US" sz="1600" dirty="0" err="1">
                <a:latin typeface="Museo 700"/>
              </a:rPr>
              <a:t>xã</a:t>
            </a:r>
            <a:r>
              <a:rPr lang="en-US" sz="1600" dirty="0">
                <a:latin typeface="Museo 700"/>
              </a:rPr>
              <a:t> </a:t>
            </a:r>
            <a:r>
              <a:rPr lang="en-US" sz="1600" dirty="0" err="1">
                <a:latin typeface="Museo 700"/>
              </a:rPr>
              <a:t>hội</a:t>
            </a:r>
            <a:r>
              <a:rPr lang="en-US" sz="1600" dirty="0">
                <a:latin typeface="Museo 700"/>
              </a:rPr>
              <a:t> </a:t>
            </a:r>
          </a:p>
        </p:txBody>
      </p:sp>
    </p:spTree>
    <p:extLst>
      <p:ext uri="{BB962C8B-B14F-4D97-AF65-F5344CB8AC3E}">
        <p14:creationId xmlns:p14="http://schemas.microsoft.com/office/powerpoint/2010/main" val="1693152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950" fill="hold"/>
                                        <p:tgtEl>
                                          <p:spTgt spid="5"/>
                                        </p:tgtEl>
                                        <p:attrNameLst>
                                          <p:attrName>ppt_x</p:attrName>
                                        </p:attrNameLst>
                                      </p:cBhvr>
                                      <p:tavLst>
                                        <p:tav tm="0">
                                          <p:val>
                                            <p:strVal val="0-#ppt_w/2"/>
                                          </p:val>
                                        </p:tav>
                                        <p:tav tm="100000">
                                          <p:val>
                                            <p:strVal val="#ppt_x"/>
                                          </p:val>
                                        </p:tav>
                                      </p:tavLst>
                                    </p:anim>
                                    <p:anim calcmode="lin" valueType="num">
                                      <p:cBhvr additive="base">
                                        <p:cTn id="19" dur="9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0-#ppt_w/2"/>
                                          </p:val>
                                        </p:tav>
                                        <p:tav tm="100000">
                                          <p:val>
                                            <p:strVal val="#ppt_x"/>
                                          </p:val>
                                        </p:tav>
                                      </p:tavLst>
                                    </p:anim>
                                    <p:anim calcmode="lin" valueType="num">
                                      <p:cBhvr additive="base">
                                        <p:cTn id="25" dur="10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0-#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decel="10000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1000" fill="hold"/>
                                        <p:tgtEl>
                                          <p:spTgt spid="16"/>
                                        </p:tgtEl>
                                        <p:attrNameLst>
                                          <p:attrName>ppt_x</p:attrName>
                                        </p:attrNameLst>
                                      </p:cBhvr>
                                      <p:tavLst>
                                        <p:tav tm="0">
                                          <p:val>
                                            <p:strVal val="0-#ppt_w/2"/>
                                          </p:val>
                                        </p:tav>
                                        <p:tav tm="100000">
                                          <p:val>
                                            <p:strVal val="#ppt_x"/>
                                          </p:val>
                                        </p:tav>
                                      </p:tavLst>
                                    </p:anim>
                                    <p:anim calcmode="lin" valueType="num">
                                      <p:cBhvr additive="base">
                                        <p:cTn id="35" dur="100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000" fill="hold"/>
                                        <p:tgtEl>
                                          <p:spTgt spid="20"/>
                                        </p:tgtEl>
                                        <p:attrNameLst>
                                          <p:attrName>ppt_x</p:attrName>
                                        </p:attrNameLst>
                                      </p:cBhvr>
                                      <p:tavLst>
                                        <p:tav tm="0">
                                          <p:val>
                                            <p:strVal val="0-#ppt_w/2"/>
                                          </p:val>
                                        </p:tav>
                                        <p:tav tm="100000">
                                          <p:val>
                                            <p:strVal val="#ppt_x"/>
                                          </p:val>
                                        </p:tav>
                                      </p:tavLst>
                                    </p:anim>
                                    <p:anim calcmode="lin" valueType="num">
                                      <p:cBhvr additive="base">
                                        <p:cTn id="40" dur="1000" fill="hold"/>
                                        <p:tgtEl>
                                          <p:spTgt spid="20"/>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8" decel="10000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1000" fill="hold"/>
                                        <p:tgtEl>
                                          <p:spTgt spid="14"/>
                                        </p:tgtEl>
                                        <p:attrNameLst>
                                          <p:attrName>ppt_x</p:attrName>
                                        </p:attrNameLst>
                                      </p:cBhvr>
                                      <p:tavLst>
                                        <p:tav tm="0">
                                          <p:val>
                                            <p:strVal val="0-#ppt_w/2"/>
                                          </p:val>
                                        </p:tav>
                                        <p:tav tm="100000">
                                          <p:val>
                                            <p:strVal val="#ppt_x"/>
                                          </p:val>
                                        </p:tav>
                                      </p:tavLst>
                                    </p:anim>
                                    <p:anim calcmode="lin" valueType="num">
                                      <p:cBhvr additive="base">
                                        <p:cTn id="45" dur="1000" fill="hold"/>
                                        <p:tgtEl>
                                          <p:spTgt spid="14"/>
                                        </p:tgtEl>
                                        <p:attrNameLst>
                                          <p:attrName>ppt_y</p:attrName>
                                        </p:attrNameLst>
                                      </p:cBhvr>
                                      <p:tavLst>
                                        <p:tav tm="0">
                                          <p:val>
                                            <p:strVal val="#ppt_y"/>
                                          </p:val>
                                        </p:tav>
                                        <p:tav tm="100000">
                                          <p:val>
                                            <p:strVal val="#ppt_y"/>
                                          </p:val>
                                        </p:tav>
                                      </p:tavLst>
                                    </p:anim>
                                  </p:childTnLst>
                                </p:cTn>
                              </p:par>
                            </p:childTnLst>
                          </p:cTn>
                        </p:par>
                        <p:par>
                          <p:cTn id="46" fill="hold">
                            <p:stCondLst>
                              <p:cond delay="5000"/>
                            </p:stCondLst>
                            <p:childTnLst>
                              <p:par>
                                <p:cTn id="47" presetID="2" presetClass="entr" presetSubtype="8" decel="10000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1000" fill="hold"/>
                                        <p:tgtEl>
                                          <p:spTgt spid="21"/>
                                        </p:tgtEl>
                                        <p:attrNameLst>
                                          <p:attrName>ppt_x</p:attrName>
                                        </p:attrNameLst>
                                      </p:cBhvr>
                                      <p:tavLst>
                                        <p:tav tm="0">
                                          <p:val>
                                            <p:strVal val="0-#ppt_w/2"/>
                                          </p:val>
                                        </p:tav>
                                        <p:tav tm="100000">
                                          <p:val>
                                            <p:strVal val="#ppt_x"/>
                                          </p:val>
                                        </p:tav>
                                      </p:tavLst>
                                    </p:anim>
                                    <p:anim calcmode="lin" valueType="num">
                                      <p:cBhvr additive="base">
                                        <p:cTn id="50" dur="1000" fill="hold"/>
                                        <p:tgtEl>
                                          <p:spTgt spid="21"/>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2" presetClass="entr" presetSubtype="8" decel="10000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1000" fill="hold"/>
                                        <p:tgtEl>
                                          <p:spTgt spid="15"/>
                                        </p:tgtEl>
                                        <p:attrNameLst>
                                          <p:attrName>ppt_x</p:attrName>
                                        </p:attrNameLst>
                                      </p:cBhvr>
                                      <p:tavLst>
                                        <p:tav tm="0">
                                          <p:val>
                                            <p:strVal val="0-#ppt_w/2"/>
                                          </p:val>
                                        </p:tav>
                                        <p:tav tm="100000">
                                          <p:val>
                                            <p:strVal val="#ppt_x"/>
                                          </p:val>
                                        </p:tav>
                                      </p:tavLst>
                                    </p:anim>
                                    <p:anim calcmode="lin" valueType="num">
                                      <p:cBhvr additive="base">
                                        <p:cTn id="55" dur="1000" fill="hold"/>
                                        <p:tgtEl>
                                          <p:spTgt spid="15"/>
                                        </p:tgtEl>
                                        <p:attrNameLst>
                                          <p:attrName>ppt_y</p:attrName>
                                        </p:attrNameLst>
                                      </p:cBhvr>
                                      <p:tavLst>
                                        <p:tav tm="0">
                                          <p:val>
                                            <p:strVal val="#ppt_y"/>
                                          </p:val>
                                        </p:tav>
                                        <p:tav tm="100000">
                                          <p:val>
                                            <p:strVal val="#ppt_y"/>
                                          </p:val>
                                        </p:tav>
                                      </p:tavLst>
                                    </p:anim>
                                  </p:childTnLst>
                                </p:cTn>
                              </p:par>
                            </p:childTnLst>
                          </p:cTn>
                        </p:par>
                        <p:par>
                          <p:cTn id="56" fill="hold">
                            <p:stCondLst>
                              <p:cond delay="7000"/>
                            </p:stCondLst>
                            <p:childTnLst>
                              <p:par>
                                <p:cTn id="57" presetID="2" presetClass="entr" presetSubtype="8" decel="10000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1000" fill="hold"/>
                                        <p:tgtEl>
                                          <p:spTgt spid="22"/>
                                        </p:tgtEl>
                                        <p:attrNameLst>
                                          <p:attrName>ppt_x</p:attrName>
                                        </p:attrNameLst>
                                      </p:cBhvr>
                                      <p:tavLst>
                                        <p:tav tm="0">
                                          <p:val>
                                            <p:strVal val="0-#ppt_w/2"/>
                                          </p:val>
                                        </p:tav>
                                        <p:tav tm="100000">
                                          <p:val>
                                            <p:strVal val="#ppt_x"/>
                                          </p:val>
                                        </p:tav>
                                      </p:tavLst>
                                    </p:anim>
                                    <p:anim calcmode="lin" valueType="num">
                                      <p:cBhvr additive="base">
                                        <p:cTn id="60" dur="1000" fill="hold"/>
                                        <p:tgtEl>
                                          <p:spTgt spid="22"/>
                                        </p:tgtEl>
                                        <p:attrNameLst>
                                          <p:attrName>ppt_y</p:attrName>
                                        </p:attrNameLst>
                                      </p:cBhvr>
                                      <p:tavLst>
                                        <p:tav tm="0">
                                          <p:val>
                                            <p:strVal val="#ppt_y"/>
                                          </p:val>
                                        </p:tav>
                                        <p:tav tm="100000">
                                          <p:val>
                                            <p:strVal val="#ppt_y"/>
                                          </p:val>
                                        </p:tav>
                                      </p:tavLst>
                                    </p:anim>
                                  </p:childTnLst>
                                </p:cTn>
                              </p:par>
                            </p:childTnLst>
                          </p:cTn>
                        </p:par>
                        <p:par>
                          <p:cTn id="61" fill="hold">
                            <p:stCondLst>
                              <p:cond delay="8000"/>
                            </p:stCondLst>
                            <p:childTnLst>
                              <p:par>
                                <p:cTn id="62" presetID="2" presetClass="entr" presetSubtype="8" decel="10000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1000" fill="hold"/>
                                        <p:tgtEl>
                                          <p:spTgt spid="17"/>
                                        </p:tgtEl>
                                        <p:attrNameLst>
                                          <p:attrName>ppt_x</p:attrName>
                                        </p:attrNameLst>
                                      </p:cBhvr>
                                      <p:tavLst>
                                        <p:tav tm="0">
                                          <p:val>
                                            <p:strVal val="0-#ppt_w/2"/>
                                          </p:val>
                                        </p:tav>
                                        <p:tav tm="100000">
                                          <p:val>
                                            <p:strVal val="#ppt_x"/>
                                          </p:val>
                                        </p:tav>
                                      </p:tavLst>
                                    </p:anim>
                                    <p:anim calcmode="lin" valueType="num">
                                      <p:cBhvr additive="base">
                                        <p:cTn id="65" dur="1000" fill="hold"/>
                                        <p:tgtEl>
                                          <p:spTgt spid="17"/>
                                        </p:tgtEl>
                                        <p:attrNameLst>
                                          <p:attrName>ppt_y</p:attrName>
                                        </p:attrNameLst>
                                      </p:cBhvr>
                                      <p:tavLst>
                                        <p:tav tm="0">
                                          <p:val>
                                            <p:strVal val="#ppt_y"/>
                                          </p:val>
                                        </p:tav>
                                        <p:tav tm="100000">
                                          <p:val>
                                            <p:strVal val="#ppt_y"/>
                                          </p:val>
                                        </p:tav>
                                      </p:tavLst>
                                    </p:anim>
                                  </p:childTnLst>
                                </p:cTn>
                              </p:par>
                            </p:childTnLst>
                          </p:cTn>
                        </p:par>
                        <p:par>
                          <p:cTn id="66" fill="hold">
                            <p:stCondLst>
                              <p:cond delay="9000"/>
                            </p:stCondLst>
                            <p:childTnLst>
                              <p:par>
                                <p:cTn id="67" presetID="2" presetClass="entr" presetSubtype="8" decel="10000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1000" fill="hold"/>
                                        <p:tgtEl>
                                          <p:spTgt spid="23"/>
                                        </p:tgtEl>
                                        <p:attrNameLst>
                                          <p:attrName>ppt_x</p:attrName>
                                        </p:attrNameLst>
                                      </p:cBhvr>
                                      <p:tavLst>
                                        <p:tav tm="0">
                                          <p:val>
                                            <p:strVal val="0-#ppt_w/2"/>
                                          </p:val>
                                        </p:tav>
                                        <p:tav tm="100000">
                                          <p:val>
                                            <p:strVal val="#ppt_x"/>
                                          </p:val>
                                        </p:tav>
                                      </p:tavLst>
                                    </p:anim>
                                    <p:anim calcmode="lin" valueType="num">
                                      <p:cBhvr additive="base">
                                        <p:cTn id="70" dur="1000" fill="hold"/>
                                        <p:tgtEl>
                                          <p:spTgt spid="23"/>
                                        </p:tgtEl>
                                        <p:attrNameLst>
                                          <p:attrName>ppt_y</p:attrName>
                                        </p:attrNameLst>
                                      </p:cBhvr>
                                      <p:tavLst>
                                        <p:tav tm="0">
                                          <p:val>
                                            <p:strVal val="#ppt_y"/>
                                          </p:val>
                                        </p:tav>
                                        <p:tav tm="100000">
                                          <p:val>
                                            <p:strVal val="#ppt_y"/>
                                          </p:val>
                                        </p:tav>
                                      </p:tavLst>
                                    </p:anim>
                                  </p:childTnLst>
                                </p:cTn>
                              </p:par>
                            </p:childTnLst>
                          </p:cTn>
                        </p:par>
                        <p:par>
                          <p:cTn id="71" fill="hold">
                            <p:stCondLst>
                              <p:cond delay="10000"/>
                            </p:stCondLst>
                            <p:childTnLst>
                              <p:par>
                                <p:cTn id="72" presetID="2" presetClass="entr" presetSubtype="8" decel="10000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1000" fill="hold"/>
                                        <p:tgtEl>
                                          <p:spTgt spid="18"/>
                                        </p:tgtEl>
                                        <p:attrNameLst>
                                          <p:attrName>ppt_x</p:attrName>
                                        </p:attrNameLst>
                                      </p:cBhvr>
                                      <p:tavLst>
                                        <p:tav tm="0">
                                          <p:val>
                                            <p:strVal val="0-#ppt_w/2"/>
                                          </p:val>
                                        </p:tav>
                                        <p:tav tm="100000">
                                          <p:val>
                                            <p:strVal val="#ppt_x"/>
                                          </p:val>
                                        </p:tav>
                                      </p:tavLst>
                                    </p:anim>
                                    <p:anim calcmode="lin" valueType="num">
                                      <p:cBhvr additive="base">
                                        <p:cTn id="75" dur="1000" fill="hold"/>
                                        <p:tgtEl>
                                          <p:spTgt spid="18"/>
                                        </p:tgtEl>
                                        <p:attrNameLst>
                                          <p:attrName>ppt_y</p:attrName>
                                        </p:attrNameLst>
                                      </p:cBhvr>
                                      <p:tavLst>
                                        <p:tav tm="0">
                                          <p:val>
                                            <p:strVal val="#ppt_y"/>
                                          </p:val>
                                        </p:tav>
                                        <p:tav tm="100000">
                                          <p:val>
                                            <p:strVal val="#ppt_y"/>
                                          </p:val>
                                        </p:tav>
                                      </p:tavLst>
                                    </p:anim>
                                  </p:childTnLst>
                                </p:cTn>
                              </p:par>
                            </p:childTnLst>
                          </p:cTn>
                        </p:par>
                        <p:par>
                          <p:cTn id="76" fill="hold">
                            <p:stCondLst>
                              <p:cond delay="11000"/>
                            </p:stCondLst>
                            <p:childTnLst>
                              <p:par>
                                <p:cTn id="77" presetID="2" presetClass="entr" presetSubtype="8" decel="10000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1000" fill="hold"/>
                                        <p:tgtEl>
                                          <p:spTgt spid="24"/>
                                        </p:tgtEl>
                                        <p:attrNameLst>
                                          <p:attrName>ppt_x</p:attrName>
                                        </p:attrNameLst>
                                      </p:cBhvr>
                                      <p:tavLst>
                                        <p:tav tm="0">
                                          <p:val>
                                            <p:strVal val="0-#ppt_w/2"/>
                                          </p:val>
                                        </p:tav>
                                        <p:tav tm="100000">
                                          <p:val>
                                            <p:strVal val="#ppt_x"/>
                                          </p:val>
                                        </p:tav>
                                      </p:tavLst>
                                    </p:anim>
                                    <p:anim calcmode="lin" valueType="num">
                                      <p:cBhvr additive="base">
                                        <p:cTn id="80"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P spid="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6B5BB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3</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preparation</a:t>
            </a:r>
          </a:p>
        </p:txBody>
      </p:sp>
      <p:sp>
        <p:nvSpPr>
          <p:cNvPr id="5" name="Freeform 26">
            <a:extLst>
              <a:ext uri="{FF2B5EF4-FFF2-40B4-BE49-F238E27FC236}">
                <a16:creationId xmlns:a16="http://schemas.microsoft.com/office/drawing/2014/main" id="{51DAD072-FEA2-484F-A3A2-CCDBD08A439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B54F9B"/>
          </a:solidFill>
          <a:ln>
            <a:solidFill>
              <a:srgbClr val="B54F9B"/>
            </a:solid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Làm</a:t>
            </a:r>
            <a:r>
              <a:rPr lang="en-US" sz="1600" dirty="0">
                <a:solidFill>
                  <a:srgbClr val="FFFFFF"/>
                </a:solidFill>
                <a:latin typeface="Museo 700"/>
              </a:rPr>
              <a:t> </a:t>
            </a:r>
            <a:r>
              <a:rPr lang="en-US" sz="1600" dirty="0" err="1">
                <a:solidFill>
                  <a:srgbClr val="FFFFFF"/>
                </a:solidFill>
                <a:latin typeface="Museo 700"/>
              </a:rPr>
              <a:t>sạch</a:t>
            </a:r>
            <a:r>
              <a:rPr lang="en-US" sz="1600" dirty="0">
                <a:solidFill>
                  <a:srgbClr val="FFFFFF"/>
                </a:solidFill>
                <a:latin typeface="Museo 700"/>
              </a:rPr>
              <a:t> </a:t>
            </a: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r>
              <a:rPr lang="en-US" sz="1600" dirty="0">
                <a:solidFill>
                  <a:srgbClr val="FFFFFF"/>
                </a:solidFill>
                <a:latin typeface="Museo 700"/>
              </a:rPr>
              <a:t> (Data cleaning)</a:t>
            </a:r>
          </a:p>
        </p:txBody>
      </p:sp>
      <p:sp>
        <p:nvSpPr>
          <p:cNvPr id="25" name="Rectangle 24">
            <a:extLst>
              <a:ext uri="{FF2B5EF4-FFF2-40B4-BE49-F238E27FC236}">
                <a16:creationId xmlns:a16="http://schemas.microsoft.com/office/drawing/2014/main" id="{1C68629C-C177-488A-9095-30D1FD846D30}"/>
              </a:ext>
            </a:extLst>
          </p:cNvPr>
          <p:cNvSpPr/>
          <p:nvPr/>
        </p:nvSpPr>
        <p:spPr>
          <a:xfrm>
            <a:off x="1255161" y="2582979"/>
            <a:ext cx="1526139"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Check null value</a:t>
            </a:r>
          </a:p>
        </p:txBody>
      </p:sp>
      <p:sp>
        <p:nvSpPr>
          <p:cNvPr id="26" name="Rectangle 25">
            <a:extLst>
              <a:ext uri="{FF2B5EF4-FFF2-40B4-BE49-F238E27FC236}">
                <a16:creationId xmlns:a16="http://schemas.microsoft.com/office/drawing/2014/main" id="{01D87DC1-A546-4919-8286-CFF485E1B5AC}"/>
              </a:ext>
            </a:extLst>
          </p:cNvPr>
          <p:cNvSpPr/>
          <p:nvPr/>
        </p:nvSpPr>
        <p:spPr>
          <a:xfrm>
            <a:off x="1250346" y="3552726"/>
            <a:ext cx="2070703"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Check type of variable</a:t>
            </a:r>
          </a:p>
        </p:txBody>
      </p:sp>
      <p:sp>
        <p:nvSpPr>
          <p:cNvPr id="27" name="Rectangle 26">
            <a:extLst>
              <a:ext uri="{FF2B5EF4-FFF2-40B4-BE49-F238E27FC236}">
                <a16:creationId xmlns:a16="http://schemas.microsoft.com/office/drawing/2014/main" id="{25620B38-0059-4EDB-9D21-46FA5091CE36}"/>
              </a:ext>
            </a:extLst>
          </p:cNvPr>
          <p:cNvSpPr/>
          <p:nvPr/>
        </p:nvSpPr>
        <p:spPr>
          <a:xfrm>
            <a:off x="1250347" y="4026732"/>
            <a:ext cx="781653"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Fill null</a:t>
            </a:r>
          </a:p>
        </p:txBody>
      </p:sp>
      <p:sp>
        <p:nvSpPr>
          <p:cNvPr id="28" name="Rectangle 27">
            <a:extLst>
              <a:ext uri="{FF2B5EF4-FFF2-40B4-BE49-F238E27FC236}">
                <a16:creationId xmlns:a16="http://schemas.microsoft.com/office/drawing/2014/main" id="{52CC8AB6-7AD7-4FB3-93CC-DE9DA20C2353}"/>
              </a:ext>
            </a:extLst>
          </p:cNvPr>
          <p:cNvSpPr/>
          <p:nvPr/>
        </p:nvSpPr>
        <p:spPr>
          <a:xfrm>
            <a:off x="1255160" y="3078720"/>
            <a:ext cx="1526139" cy="298384"/>
          </a:xfrm>
          <a:prstGeom prst="rect">
            <a:avLst/>
          </a:prstGeom>
          <a:solidFill>
            <a:srgbClr val="B54F9B"/>
          </a:solidFill>
          <a:ln>
            <a:solidFill>
              <a:srgbClr val="B54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Check duplicate</a:t>
            </a:r>
          </a:p>
        </p:txBody>
      </p:sp>
    </p:spTree>
    <p:extLst>
      <p:ext uri="{BB962C8B-B14F-4D97-AF65-F5344CB8AC3E}">
        <p14:creationId xmlns:p14="http://schemas.microsoft.com/office/powerpoint/2010/main" val="2101815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950" fill="hold"/>
                                        <p:tgtEl>
                                          <p:spTgt spid="5"/>
                                        </p:tgtEl>
                                        <p:attrNameLst>
                                          <p:attrName>ppt_x</p:attrName>
                                        </p:attrNameLst>
                                      </p:cBhvr>
                                      <p:tavLst>
                                        <p:tav tm="0">
                                          <p:val>
                                            <p:strVal val="0-#ppt_w/2"/>
                                          </p:val>
                                        </p:tav>
                                        <p:tav tm="100000">
                                          <p:val>
                                            <p:strVal val="#ppt_x"/>
                                          </p:val>
                                        </p:tav>
                                      </p:tavLst>
                                    </p:anim>
                                    <p:anim calcmode="lin" valueType="num">
                                      <p:cBhvr additive="base">
                                        <p:cTn id="19" dur="9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0-#ppt_w/2"/>
                                          </p:val>
                                        </p:tav>
                                        <p:tav tm="100000">
                                          <p:val>
                                            <p:strVal val="#ppt_x"/>
                                          </p:val>
                                        </p:tav>
                                      </p:tavLst>
                                    </p:anim>
                                    <p:anim calcmode="lin" valueType="num">
                                      <p:cBhvr additive="base">
                                        <p:cTn id="25" dur="10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000" fill="hold"/>
                                        <p:tgtEl>
                                          <p:spTgt spid="28"/>
                                        </p:tgtEl>
                                        <p:attrNameLst>
                                          <p:attrName>ppt_x</p:attrName>
                                        </p:attrNameLst>
                                      </p:cBhvr>
                                      <p:tavLst>
                                        <p:tav tm="0">
                                          <p:val>
                                            <p:strVal val="0-#ppt_w/2"/>
                                          </p:val>
                                        </p:tav>
                                        <p:tav tm="100000">
                                          <p:val>
                                            <p:strVal val="#ppt_x"/>
                                          </p:val>
                                        </p:tav>
                                      </p:tavLst>
                                    </p:anim>
                                    <p:anim calcmode="lin" valueType="num">
                                      <p:cBhvr additive="base">
                                        <p:cTn id="30" dur="1000" fill="hold"/>
                                        <p:tgtEl>
                                          <p:spTgt spid="28"/>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decel="10000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0-#ppt_w/2"/>
                                          </p:val>
                                        </p:tav>
                                        <p:tav tm="100000">
                                          <p:val>
                                            <p:strVal val="#ppt_x"/>
                                          </p:val>
                                        </p:tav>
                                      </p:tavLst>
                                    </p:anim>
                                    <p:anim calcmode="lin" valueType="num">
                                      <p:cBhvr additive="base">
                                        <p:cTn id="35" dur="1000" fill="hold"/>
                                        <p:tgtEl>
                                          <p:spTgt spid="26"/>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 presetClass="entr" presetSubtype="8" decel="10000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1000" fill="hold"/>
                                        <p:tgtEl>
                                          <p:spTgt spid="27"/>
                                        </p:tgtEl>
                                        <p:attrNameLst>
                                          <p:attrName>ppt_x</p:attrName>
                                        </p:attrNameLst>
                                      </p:cBhvr>
                                      <p:tavLst>
                                        <p:tav tm="0">
                                          <p:val>
                                            <p:strVal val="0-#ppt_w/2"/>
                                          </p:val>
                                        </p:tav>
                                        <p:tav tm="100000">
                                          <p:val>
                                            <p:strVal val="#ppt_x"/>
                                          </p:val>
                                        </p:tav>
                                      </p:tavLst>
                                    </p:anim>
                                    <p:anim calcmode="lin" valueType="num">
                                      <p:cBhvr additive="base">
                                        <p:cTn id="40"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164BD377-CEAC-424B-99DB-8C4A358C92A0}"/>
              </a:ext>
            </a:extLst>
          </p:cNvPr>
          <p:cNvSpPr>
            <a:spLocks/>
          </p:cNvSpPr>
          <p:nvPr/>
        </p:nvSpPr>
        <p:spPr bwMode="auto">
          <a:xfrm>
            <a:off x="77002" y="77002"/>
            <a:ext cx="654518" cy="753181"/>
          </a:xfrm>
          <a:custGeom>
            <a:avLst/>
            <a:gdLst>
              <a:gd name="T0" fmla="*/ 0 w 384"/>
              <a:gd name="T1" fmla="*/ 111 h 443"/>
              <a:gd name="T2" fmla="*/ 0 w 384"/>
              <a:gd name="T3" fmla="*/ 334 h 443"/>
              <a:gd name="T4" fmla="*/ 191 w 384"/>
              <a:gd name="T5" fmla="*/ 443 h 443"/>
              <a:gd name="T6" fmla="*/ 384 w 384"/>
              <a:gd name="T7" fmla="*/ 334 h 443"/>
              <a:gd name="T8" fmla="*/ 384 w 384"/>
              <a:gd name="T9" fmla="*/ 111 h 443"/>
              <a:gd name="T10" fmla="*/ 191 w 384"/>
              <a:gd name="T11" fmla="*/ 0 h 443"/>
              <a:gd name="T12" fmla="*/ 0 w 384"/>
              <a:gd name="T13" fmla="*/ 111 h 443"/>
            </a:gdLst>
            <a:ahLst/>
            <a:cxnLst>
              <a:cxn ang="0">
                <a:pos x="T0" y="T1"/>
              </a:cxn>
              <a:cxn ang="0">
                <a:pos x="T2" y="T3"/>
              </a:cxn>
              <a:cxn ang="0">
                <a:pos x="T4" y="T5"/>
              </a:cxn>
              <a:cxn ang="0">
                <a:pos x="T6" y="T7"/>
              </a:cxn>
              <a:cxn ang="0">
                <a:pos x="T8" y="T9"/>
              </a:cxn>
              <a:cxn ang="0">
                <a:pos x="T10" y="T11"/>
              </a:cxn>
              <a:cxn ang="0">
                <a:pos x="T12" y="T13"/>
              </a:cxn>
            </a:cxnLst>
            <a:rect l="0" t="0" r="r" b="b"/>
            <a:pathLst>
              <a:path w="384" h="443">
                <a:moveTo>
                  <a:pt x="0" y="111"/>
                </a:moveTo>
                <a:lnTo>
                  <a:pt x="0" y="334"/>
                </a:lnTo>
                <a:lnTo>
                  <a:pt x="191" y="443"/>
                </a:lnTo>
                <a:lnTo>
                  <a:pt x="384" y="334"/>
                </a:lnTo>
                <a:lnTo>
                  <a:pt x="384" y="111"/>
                </a:lnTo>
                <a:lnTo>
                  <a:pt x="191" y="0"/>
                </a:lnTo>
                <a:lnTo>
                  <a:pt x="0" y="111"/>
                </a:lnTo>
                <a:close/>
              </a:path>
            </a:pathLst>
          </a:custGeom>
          <a:solidFill>
            <a:srgbClr val="6B5BB4"/>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FFFFFF"/>
                </a:solidFill>
                <a:latin typeface="LineAwesome" panose="02000603000000000000" pitchFamily="2" charset="0"/>
              </a:rPr>
              <a:t>3</a:t>
            </a:r>
            <a:endParaRPr kumimoji="0" lang="id-ID" sz="3200" b="1" i="0" u="none" strike="noStrike" kern="1200" cap="none" spc="0" normalizeH="0" baseline="0" noProof="0" dirty="0">
              <a:ln>
                <a:noFill/>
              </a:ln>
              <a:solidFill>
                <a:srgbClr val="FFFFFF"/>
              </a:solidFill>
              <a:effectLst/>
              <a:uLnTx/>
              <a:uFillTx/>
              <a:latin typeface="LineAwesome" panose="02000603000000000000" pitchFamily="2" charset="0"/>
            </a:endParaRPr>
          </a:p>
        </p:txBody>
      </p:sp>
      <p:sp>
        <p:nvSpPr>
          <p:cNvPr id="8" name="TextBox 7">
            <a:extLst>
              <a:ext uri="{FF2B5EF4-FFF2-40B4-BE49-F238E27FC236}">
                <a16:creationId xmlns:a16="http://schemas.microsoft.com/office/drawing/2014/main" id="{245F9B24-EE01-40FB-8C7C-F0C0AB7031B2}"/>
              </a:ext>
            </a:extLst>
          </p:cNvPr>
          <p:cNvSpPr txBox="1"/>
          <p:nvPr/>
        </p:nvSpPr>
        <p:spPr>
          <a:xfrm>
            <a:off x="731520" y="161204"/>
            <a:ext cx="5216233" cy="584775"/>
          </a:xfrm>
          <a:prstGeom prst="rect">
            <a:avLst/>
          </a:prstGeom>
          <a:noFill/>
        </p:spPr>
        <p:txBody>
          <a:bodyPr wrap="square" rtlCol="0">
            <a:spAutoFit/>
          </a:bodyPr>
          <a:lstStyle>
            <a:defPPr>
              <a:defRPr lang="vi-VN"/>
            </a:defPPr>
            <a:lvl1pPr>
              <a:defRPr sz="3200" b="1">
                <a:solidFill>
                  <a:srgbClr val="000000">
                    <a:lumMod val="75000"/>
                    <a:lumOff val="25000"/>
                  </a:srgbClr>
                </a:solidFill>
                <a:latin typeface="Museo 700"/>
              </a:defRPr>
            </a:lvl1pPr>
          </a:lstStyle>
          <a:p>
            <a:r>
              <a:rPr lang="da-DK" dirty="0"/>
              <a:t>Data preparation</a:t>
            </a:r>
          </a:p>
        </p:txBody>
      </p:sp>
      <p:sp>
        <p:nvSpPr>
          <p:cNvPr id="5" name="Freeform 26">
            <a:extLst>
              <a:ext uri="{FF2B5EF4-FFF2-40B4-BE49-F238E27FC236}">
                <a16:creationId xmlns:a16="http://schemas.microsoft.com/office/drawing/2014/main" id="{51DAD072-FEA2-484F-A3A2-CCDBD08A4393}"/>
              </a:ext>
            </a:extLst>
          </p:cNvPr>
          <p:cNvSpPr>
            <a:spLocks/>
          </p:cNvSpPr>
          <p:nvPr/>
        </p:nvSpPr>
        <p:spPr bwMode="auto">
          <a:xfrm>
            <a:off x="77002" y="1097222"/>
            <a:ext cx="4025850" cy="921668"/>
          </a:xfrm>
          <a:custGeom>
            <a:avLst/>
            <a:gdLst>
              <a:gd name="T0" fmla="*/ 809 w 809"/>
              <a:gd name="T1" fmla="*/ 93 h 186"/>
              <a:gd name="T2" fmla="*/ 773 w 809"/>
              <a:gd name="T3" fmla="*/ 143 h 186"/>
              <a:gd name="T4" fmla="*/ 773 w 809"/>
              <a:gd name="T5" fmla="*/ 186 h 186"/>
              <a:gd name="T6" fmla="*/ 0 w 809"/>
              <a:gd name="T7" fmla="*/ 186 h 186"/>
              <a:gd name="T8" fmla="*/ 0 w 809"/>
              <a:gd name="T9" fmla="*/ 154 h 186"/>
              <a:gd name="T10" fmla="*/ 45 w 809"/>
              <a:gd name="T11" fmla="*/ 93 h 186"/>
              <a:gd name="T12" fmla="*/ 0 w 809"/>
              <a:gd name="T13" fmla="*/ 34 h 186"/>
              <a:gd name="T14" fmla="*/ 0 w 809"/>
              <a:gd name="T15" fmla="*/ 0 h 186"/>
              <a:gd name="T16" fmla="*/ 773 w 809"/>
              <a:gd name="T17" fmla="*/ 0 h 186"/>
              <a:gd name="T18" fmla="*/ 773 w 809"/>
              <a:gd name="T19" fmla="*/ 46 h 186"/>
              <a:gd name="T20" fmla="*/ 809 w 809"/>
              <a:gd name="T21" fmla="*/ 9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186">
                <a:moveTo>
                  <a:pt x="809" y="93"/>
                </a:moveTo>
                <a:lnTo>
                  <a:pt x="773" y="143"/>
                </a:lnTo>
                <a:lnTo>
                  <a:pt x="773" y="186"/>
                </a:lnTo>
                <a:lnTo>
                  <a:pt x="0" y="186"/>
                </a:lnTo>
                <a:lnTo>
                  <a:pt x="0" y="154"/>
                </a:lnTo>
                <a:lnTo>
                  <a:pt x="45" y="93"/>
                </a:lnTo>
                <a:lnTo>
                  <a:pt x="0" y="34"/>
                </a:lnTo>
                <a:lnTo>
                  <a:pt x="0" y="0"/>
                </a:lnTo>
                <a:lnTo>
                  <a:pt x="773" y="0"/>
                </a:lnTo>
                <a:lnTo>
                  <a:pt x="773" y="46"/>
                </a:lnTo>
                <a:lnTo>
                  <a:pt x="809" y="93"/>
                </a:lnTo>
                <a:close/>
              </a:path>
            </a:pathLst>
          </a:custGeom>
          <a:solidFill>
            <a:srgbClr val="E64F67"/>
          </a:solidFill>
          <a:ln>
            <a:solidFill>
              <a:srgbClr val="E64F67"/>
            </a:solidFill>
          </a:ln>
        </p:spPr>
        <p:txBody>
          <a:bodyPr vert="horz" wrap="square" lIns="91440" tIns="45720" rIns="91440" bIns="45720" numCol="1" anchor="ctr" anchorCtr="0" compatLnSpc="1">
            <a:prstTxWarp prst="textNoShape">
              <a:avLst/>
            </a:prstTxWarp>
          </a:bodyPr>
          <a:lstStyle/>
          <a:p>
            <a:pPr algn="ctr"/>
            <a:r>
              <a:rPr lang="en-US" sz="1600" dirty="0" err="1">
                <a:solidFill>
                  <a:srgbClr val="FFFFFF"/>
                </a:solidFill>
                <a:latin typeface="Museo 700"/>
              </a:rPr>
              <a:t>Chuyển</a:t>
            </a:r>
            <a:r>
              <a:rPr lang="en-US" sz="1600" dirty="0">
                <a:solidFill>
                  <a:srgbClr val="FFFFFF"/>
                </a:solidFill>
                <a:latin typeface="Museo 700"/>
              </a:rPr>
              <a:t> </a:t>
            </a:r>
            <a:r>
              <a:rPr lang="en-US" sz="1600" dirty="0" err="1">
                <a:solidFill>
                  <a:srgbClr val="FFFFFF"/>
                </a:solidFill>
                <a:latin typeface="Museo 700"/>
              </a:rPr>
              <a:t>đổi</a:t>
            </a:r>
            <a:r>
              <a:rPr lang="en-US" sz="1600" dirty="0">
                <a:solidFill>
                  <a:srgbClr val="FFFFFF"/>
                </a:solidFill>
                <a:latin typeface="Museo 700"/>
              </a:rPr>
              <a:t> </a:t>
            </a:r>
            <a:r>
              <a:rPr lang="en-US" sz="1600" dirty="0" err="1">
                <a:solidFill>
                  <a:srgbClr val="FFFFFF"/>
                </a:solidFill>
                <a:latin typeface="Museo 700"/>
              </a:rPr>
              <a:t>cấu</a:t>
            </a:r>
            <a:r>
              <a:rPr lang="en-US" sz="1600" dirty="0">
                <a:solidFill>
                  <a:srgbClr val="FFFFFF"/>
                </a:solidFill>
                <a:latin typeface="Museo 700"/>
              </a:rPr>
              <a:t> </a:t>
            </a:r>
            <a:r>
              <a:rPr lang="en-US" sz="1600" dirty="0" err="1">
                <a:solidFill>
                  <a:srgbClr val="FFFFFF"/>
                </a:solidFill>
                <a:latin typeface="Museo 700"/>
              </a:rPr>
              <a:t>trúc</a:t>
            </a:r>
            <a:r>
              <a:rPr lang="en-US" sz="1600" dirty="0">
                <a:solidFill>
                  <a:srgbClr val="FFFFFF"/>
                </a:solidFill>
                <a:latin typeface="Museo 700"/>
              </a:rPr>
              <a:t> </a:t>
            </a:r>
            <a:r>
              <a:rPr lang="en-US" sz="1600" dirty="0" err="1">
                <a:solidFill>
                  <a:srgbClr val="FFFFFF"/>
                </a:solidFill>
                <a:latin typeface="Museo 700"/>
              </a:rPr>
              <a:t>bộ</a:t>
            </a:r>
            <a:r>
              <a:rPr lang="en-US" sz="1600" dirty="0">
                <a:solidFill>
                  <a:srgbClr val="FFFFFF"/>
                </a:solidFill>
                <a:latin typeface="Museo 700"/>
              </a:rPr>
              <a:t> </a:t>
            </a:r>
            <a:r>
              <a:rPr lang="en-US" sz="1600" dirty="0" err="1">
                <a:solidFill>
                  <a:srgbClr val="FFFFFF"/>
                </a:solidFill>
                <a:latin typeface="Museo 700"/>
              </a:rPr>
              <a:t>dữ</a:t>
            </a:r>
            <a:r>
              <a:rPr lang="en-US" sz="1600" dirty="0">
                <a:solidFill>
                  <a:srgbClr val="FFFFFF"/>
                </a:solidFill>
                <a:latin typeface="Museo 700"/>
              </a:rPr>
              <a:t> </a:t>
            </a:r>
            <a:r>
              <a:rPr lang="en-US" sz="1600" dirty="0" err="1">
                <a:solidFill>
                  <a:srgbClr val="FFFFFF"/>
                </a:solidFill>
                <a:latin typeface="Museo 700"/>
              </a:rPr>
              <a:t>liệu</a:t>
            </a:r>
            <a:r>
              <a:rPr lang="en-US" sz="1600" dirty="0">
                <a:solidFill>
                  <a:srgbClr val="FFFFFF"/>
                </a:solidFill>
                <a:latin typeface="Museo 700"/>
              </a:rPr>
              <a:t> </a:t>
            </a:r>
          </a:p>
          <a:p>
            <a:pPr algn="ctr"/>
            <a:r>
              <a:rPr lang="en-US" sz="1600" dirty="0">
                <a:solidFill>
                  <a:srgbClr val="FFFFFF"/>
                </a:solidFill>
                <a:latin typeface="Museo 700"/>
              </a:rPr>
              <a:t>(Data transformation)</a:t>
            </a:r>
          </a:p>
        </p:txBody>
      </p:sp>
      <p:sp>
        <p:nvSpPr>
          <p:cNvPr id="25" name="Rectangle 24">
            <a:extLst>
              <a:ext uri="{FF2B5EF4-FFF2-40B4-BE49-F238E27FC236}">
                <a16:creationId xmlns:a16="http://schemas.microsoft.com/office/drawing/2014/main" id="{1C68629C-C177-488A-9095-30D1FD846D30}"/>
              </a:ext>
            </a:extLst>
          </p:cNvPr>
          <p:cNvSpPr/>
          <p:nvPr/>
        </p:nvSpPr>
        <p:spPr>
          <a:xfrm>
            <a:off x="1255161" y="2582979"/>
            <a:ext cx="1873050"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Feature engineering</a:t>
            </a:r>
          </a:p>
        </p:txBody>
      </p:sp>
      <p:sp>
        <p:nvSpPr>
          <p:cNvPr id="12" name="Rectangle 11">
            <a:extLst>
              <a:ext uri="{FF2B5EF4-FFF2-40B4-BE49-F238E27FC236}">
                <a16:creationId xmlns:a16="http://schemas.microsoft.com/office/drawing/2014/main" id="{4BDEDCBC-6031-4D21-A557-015A405AD4CA}"/>
              </a:ext>
            </a:extLst>
          </p:cNvPr>
          <p:cNvSpPr/>
          <p:nvPr/>
        </p:nvSpPr>
        <p:spPr>
          <a:xfrm>
            <a:off x="3218714" y="2575235"/>
            <a:ext cx="3133960" cy="298384"/>
          </a:xfrm>
          <a:prstGeom prst="rect">
            <a:avLst/>
          </a:prstGeom>
          <a:solidFill>
            <a:srgbClr val="E64F67"/>
          </a:solidFill>
          <a:ln>
            <a:solidFill>
              <a:srgbClr val="E64F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useo 700"/>
              </a:rPr>
              <a:t>PCA (Principal Component Analysis) </a:t>
            </a:r>
          </a:p>
        </p:txBody>
      </p:sp>
      <p:sp>
        <p:nvSpPr>
          <p:cNvPr id="14" name="TextBox 13">
            <a:extLst>
              <a:ext uri="{FF2B5EF4-FFF2-40B4-BE49-F238E27FC236}">
                <a16:creationId xmlns:a16="http://schemas.microsoft.com/office/drawing/2014/main" id="{A43FF4D5-034C-4056-9774-C8F67353C4C7}"/>
              </a:ext>
            </a:extLst>
          </p:cNvPr>
          <p:cNvSpPr txBox="1"/>
          <p:nvPr/>
        </p:nvSpPr>
        <p:spPr>
          <a:xfrm>
            <a:off x="1227221" y="3061052"/>
            <a:ext cx="6208294" cy="646331"/>
          </a:xfrm>
          <a:prstGeom prst="rect">
            <a:avLst/>
          </a:prstGeom>
          <a:noFill/>
        </p:spPr>
        <p:txBody>
          <a:bodyPr wrap="square">
            <a:spAutoFit/>
          </a:bodyPr>
          <a:lstStyle/>
          <a:p>
            <a:r>
              <a:rPr lang="en-US" sz="1800" dirty="0">
                <a:latin typeface="Museo 700"/>
                <a:cs typeface="Arial" panose="020B0604020202020204" pitchFamily="34" charset="0"/>
              </a:rPr>
              <a:t>Sau </a:t>
            </a:r>
            <a:r>
              <a:rPr lang="en-US" sz="1800" dirty="0" err="1">
                <a:latin typeface="Museo 700"/>
                <a:cs typeface="Arial" panose="020B0604020202020204" pitchFamily="34" charset="0"/>
              </a:rPr>
              <a:t>khi</a:t>
            </a:r>
            <a:r>
              <a:rPr lang="en-US" sz="1800" dirty="0">
                <a:latin typeface="Museo 700"/>
                <a:cs typeface="Arial" panose="020B0604020202020204" pitchFamily="34" charset="0"/>
              </a:rPr>
              <a:t> fit </a:t>
            </a:r>
            <a:r>
              <a:rPr lang="en-US" sz="1800" dirty="0" err="1">
                <a:latin typeface="Museo 700"/>
                <a:cs typeface="Arial" panose="020B0604020202020204" pitchFamily="34" charset="0"/>
              </a:rPr>
              <a:t>bộ</a:t>
            </a:r>
            <a:r>
              <a:rPr lang="en-US" sz="1800" dirty="0">
                <a:latin typeface="Museo 700"/>
                <a:cs typeface="Arial" panose="020B0604020202020204" pitchFamily="34" charset="0"/>
              </a:rPr>
              <a:t> data </a:t>
            </a:r>
            <a:r>
              <a:rPr lang="en-US" sz="1800" dirty="0" err="1">
                <a:latin typeface="Museo 700"/>
                <a:cs typeface="Arial" panose="020B0604020202020204" pitchFamily="34" charset="0"/>
              </a:rPr>
              <a:t>với</a:t>
            </a:r>
            <a:r>
              <a:rPr lang="en-US" sz="1800" dirty="0">
                <a:latin typeface="Museo 700"/>
                <a:cs typeface="Arial" panose="020B0604020202020204" pitchFamily="34" charset="0"/>
              </a:rPr>
              <a:t> PCA, data </a:t>
            </a:r>
            <a:r>
              <a:rPr lang="en-US" sz="1800" dirty="0" err="1">
                <a:latin typeface="Museo 700"/>
                <a:cs typeface="Arial" panose="020B0604020202020204" pitchFamily="34" charset="0"/>
              </a:rPr>
              <a:t>mới</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giảm</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từ</a:t>
            </a:r>
            <a:r>
              <a:rPr lang="en-US" sz="1800" dirty="0">
                <a:latin typeface="Museo 700"/>
                <a:cs typeface="Arial" panose="020B0604020202020204" pitchFamily="34" charset="0"/>
              </a:rPr>
              <a:t> 43 </a:t>
            </a:r>
            <a:r>
              <a:rPr lang="en-US" sz="1800" dirty="0" err="1">
                <a:latin typeface="Museo 700"/>
                <a:cs typeface="Arial" panose="020B0604020202020204" pitchFamily="34" charset="0"/>
              </a:rPr>
              <a:t>cột</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còn</a:t>
            </a:r>
            <a:r>
              <a:rPr lang="en-US" sz="1800" dirty="0">
                <a:latin typeface="Museo 700"/>
                <a:cs typeface="Arial" panose="020B0604020202020204" pitchFamily="34" charset="0"/>
              </a:rPr>
              <a:t> 2 </a:t>
            </a:r>
            <a:r>
              <a:rPr lang="en-US" sz="1800" dirty="0" err="1">
                <a:latin typeface="Museo 700"/>
                <a:cs typeface="Arial" panose="020B0604020202020204" pitchFamily="34" charset="0"/>
              </a:rPr>
              <a:t>cột</a:t>
            </a:r>
            <a:r>
              <a:rPr lang="en-US" sz="1800" dirty="0">
                <a:latin typeface="Museo 700"/>
                <a:cs typeface="Arial" panose="020B0604020202020204" pitchFamily="34" charset="0"/>
              </a:rPr>
              <a:t>, data </a:t>
            </a:r>
            <a:r>
              <a:rPr lang="en-US" sz="1800" dirty="0" err="1">
                <a:latin typeface="Museo 700"/>
                <a:cs typeface="Arial" panose="020B0604020202020204" pitchFamily="34" charset="0"/>
              </a:rPr>
              <a:t>mới</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còn</a:t>
            </a:r>
            <a:r>
              <a:rPr lang="en-US" sz="1800" dirty="0">
                <a:latin typeface="Museo 700"/>
                <a:cs typeface="Arial" panose="020B0604020202020204" pitchFamily="34" charset="0"/>
              </a:rPr>
              <a:t> </a:t>
            </a:r>
            <a:r>
              <a:rPr lang="en-US" sz="1800" dirty="0" err="1">
                <a:latin typeface="Museo 700"/>
                <a:cs typeface="Arial" panose="020B0604020202020204" pitchFamily="34" charset="0"/>
              </a:rPr>
              <a:t>giữ</a:t>
            </a:r>
            <a:r>
              <a:rPr lang="en-US" sz="1800" dirty="0">
                <a:latin typeface="Museo 700"/>
                <a:cs typeface="Arial" panose="020B0604020202020204" pitchFamily="34" charset="0"/>
              </a:rPr>
              <a:t> 93% </a:t>
            </a:r>
            <a:r>
              <a:rPr lang="en-US" sz="1800" dirty="0" err="1">
                <a:latin typeface="Museo 700"/>
                <a:cs typeface="Arial" panose="020B0604020202020204" pitchFamily="34" charset="0"/>
              </a:rPr>
              <a:t>thông</a:t>
            </a:r>
            <a:r>
              <a:rPr lang="en-US" sz="1800" dirty="0">
                <a:latin typeface="Museo 700"/>
                <a:cs typeface="Arial" panose="020B0604020202020204" pitchFamily="34" charset="0"/>
              </a:rPr>
              <a:t> tin so </a:t>
            </a:r>
            <a:r>
              <a:rPr lang="en-US" sz="1800" dirty="0" err="1">
                <a:latin typeface="Museo 700"/>
                <a:cs typeface="Arial" panose="020B0604020202020204" pitchFamily="34" charset="0"/>
              </a:rPr>
              <a:t>với</a:t>
            </a:r>
            <a:r>
              <a:rPr lang="en-US" sz="1800" dirty="0">
                <a:latin typeface="Museo 700"/>
                <a:cs typeface="Arial" panose="020B0604020202020204" pitchFamily="34" charset="0"/>
              </a:rPr>
              <a:t> data </a:t>
            </a:r>
            <a:r>
              <a:rPr lang="en-US" sz="1800" dirty="0" err="1">
                <a:latin typeface="Museo 700"/>
                <a:cs typeface="Arial" panose="020B0604020202020204" pitchFamily="34" charset="0"/>
              </a:rPr>
              <a:t>gốc</a:t>
            </a:r>
            <a:r>
              <a:rPr lang="en-US" sz="1800" dirty="0">
                <a:latin typeface="Museo 700"/>
                <a:cs typeface="Arial" panose="020B0604020202020204" pitchFamily="34" charset="0"/>
              </a:rPr>
              <a:t> ban </a:t>
            </a:r>
            <a:r>
              <a:rPr lang="en-US" sz="1800" dirty="0" err="1">
                <a:latin typeface="Museo 700"/>
                <a:cs typeface="Arial" panose="020B0604020202020204" pitchFamily="34" charset="0"/>
              </a:rPr>
              <a:t>đầu</a:t>
            </a:r>
            <a:r>
              <a:rPr lang="en-US" sz="1800" dirty="0">
                <a:latin typeface="Museo 700"/>
                <a:cs typeface="Arial" panose="020B0604020202020204" pitchFamily="34" charset="0"/>
              </a:rPr>
              <a:t> </a:t>
            </a:r>
          </a:p>
        </p:txBody>
      </p:sp>
      <p:pic>
        <p:nvPicPr>
          <p:cNvPr id="15" name="Picture 2" descr="PCA clearly explained —When, Why, How to use it and feature importance: A  guide in Python | by Serafeim Loukas | Towards Data Science">
            <a:extLst>
              <a:ext uri="{FF2B5EF4-FFF2-40B4-BE49-F238E27FC236}">
                <a16:creationId xmlns:a16="http://schemas.microsoft.com/office/drawing/2014/main" id="{D32E9675-140F-4C48-AFB6-6DD13CA8C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161" y="4023360"/>
            <a:ext cx="3192586" cy="214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558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750" fill="hold"/>
                                        <p:tgtEl>
                                          <p:spTgt spid="8"/>
                                        </p:tgtEl>
                                        <p:attrNameLst>
                                          <p:attrName>ppt_w</p:attrName>
                                        </p:attrNameLst>
                                      </p:cBhvr>
                                      <p:tavLst>
                                        <p:tav tm="0">
                                          <p:val>
                                            <p:fltVal val="0"/>
                                          </p:val>
                                        </p:tav>
                                        <p:tav tm="100000">
                                          <p:val>
                                            <p:strVal val="#ppt_w"/>
                                          </p:val>
                                        </p:tav>
                                      </p:tavLst>
                                    </p:anim>
                                    <p:anim calcmode="lin" valueType="num">
                                      <p:cBhvr>
                                        <p:cTn id="13" dur="750" fill="hold"/>
                                        <p:tgtEl>
                                          <p:spTgt spid="8"/>
                                        </p:tgtEl>
                                        <p:attrNameLst>
                                          <p:attrName>ppt_h</p:attrName>
                                        </p:attrNameLst>
                                      </p:cBhvr>
                                      <p:tavLst>
                                        <p:tav tm="0">
                                          <p:val>
                                            <p:fltVal val="0"/>
                                          </p:val>
                                        </p:tav>
                                        <p:tav tm="100000">
                                          <p:val>
                                            <p:strVal val="#ppt_h"/>
                                          </p:val>
                                        </p:tav>
                                      </p:tavLst>
                                    </p:anim>
                                    <p:animEffect transition="in" filter="fade">
                                      <p:cBhvr>
                                        <p:cTn id="14" dur="750"/>
                                        <p:tgtEl>
                                          <p:spTgt spid="8"/>
                                        </p:tgtEl>
                                      </p:cBhvr>
                                    </p:animEffect>
                                  </p:childTnLst>
                                </p:cTn>
                              </p:par>
                            </p:childTnLst>
                          </p:cTn>
                        </p:par>
                        <p:par>
                          <p:cTn id="15" fill="hold">
                            <p:stCondLst>
                              <p:cond delay="750"/>
                            </p:stCondLst>
                            <p:childTnLst>
                              <p:par>
                                <p:cTn id="16" presetID="2" presetClass="entr" presetSubtype="8" de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950" fill="hold"/>
                                        <p:tgtEl>
                                          <p:spTgt spid="5"/>
                                        </p:tgtEl>
                                        <p:attrNameLst>
                                          <p:attrName>ppt_x</p:attrName>
                                        </p:attrNameLst>
                                      </p:cBhvr>
                                      <p:tavLst>
                                        <p:tav tm="0">
                                          <p:val>
                                            <p:strVal val="0-#ppt_w/2"/>
                                          </p:val>
                                        </p:tav>
                                        <p:tav tm="100000">
                                          <p:val>
                                            <p:strVal val="#ppt_x"/>
                                          </p:val>
                                        </p:tav>
                                      </p:tavLst>
                                    </p:anim>
                                    <p:anim calcmode="lin" valueType="num">
                                      <p:cBhvr additive="base">
                                        <p:cTn id="19" dur="9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0-#ppt_w/2"/>
                                          </p:val>
                                        </p:tav>
                                        <p:tav tm="100000">
                                          <p:val>
                                            <p:strVal val="#ppt_x"/>
                                          </p:val>
                                        </p:tav>
                                      </p:tavLst>
                                    </p:anim>
                                    <p:anim calcmode="lin" valueType="num">
                                      <p:cBhvr additive="base">
                                        <p:cTn id="25" dur="1000" fill="hold"/>
                                        <p:tgtEl>
                                          <p:spTgt spid="25"/>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decel="10000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000" fill="hold"/>
                                        <p:tgtEl>
                                          <p:spTgt spid="12"/>
                                        </p:tgtEl>
                                        <p:attrNameLst>
                                          <p:attrName>ppt_x</p:attrName>
                                        </p:attrNameLst>
                                      </p:cBhvr>
                                      <p:tavLst>
                                        <p:tav tm="0">
                                          <p:val>
                                            <p:strVal val="0-#ppt_w/2"/>
                                          </p:val>
                                        </p:tav>
                                        <p:tav tm="100000">
                                          <p:val>
                                            <p:strVal val="#ppt_x"/>
                                          </p:val>
                                        </p:tav>
                                      </p:tavLst>
                                    </p:anim>
                                    <p:anim calcmode="lin" valueType="num">
                                      <p:cBhvr additive="base">
                                        <p:cTn id="3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0-#ppt_w/2"/>
                                          </p:val>
                                        </p:tav>
                                        <p:tav tm="100000">
                                          <p:val>
                                            <p:strVal val="#ppt_x"/>
                                          </p:val>
                                        </p:tav>
                                      </p:tavLst>
                                    </p:anim>
                                    <p:anim calcmode="lin" valueType="num">
                                      <p:cBhvr additive="base">
                                        <p:cTn id="3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000" fill="hold"/>
                                        <p:tgtEl>
                                          <p:spTgt spid="15"/>
                                        </p:tgtEl>
                                        <p:attrNameLst>
                                          <p:attrName>ppt_x</p:attrName>
                                        </p:attrNameLst>
                                      </p:cBhvr>
                                      <p:tavLst>
                                        <p:tav tm="0">
                                          <p:val>
                                            <p:strVal val="0-#ppt_w/2"/>
                                          </p:val>
                                        </p:tav>
                                        <p:tav tm="100000">
                                          <p:val>
                                            <p:strVal val="#ppt_x"/>
                                          </p:val>
                                        </p:tav>
                                      </p:tavLst>
                                    </p:anim>
                                    <p:anim calcmode="lin" valueType="num">
                                      <p:cBhvr additive="base">
                                        <p:cTn id="4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animBg="1"/>
      <p:bldP spid="25" grpId="0" animBg="1"/>
      <p:bldP spid="12"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Theme">
  <a:themeElements>
    <a:clrScheme name="Seventhin">
      <a:dk1>
        <a:srgbClr val="1C2229"/>
      </a:dk1>
      <a:lt1>
        <a:srgbClr val="FFFFFF"/>
      </a:lt1>
      <a:dk2>
        <a:srgbClr val="37474F"/>
      </a:dk2>
      <a:lt2>
        <a:srgbClr val="CFD8DC"/>
      </a:lt2>
      <a:accent1>
        <a:srgbClr val="00A6DA"/>
      </a:accent1>
      <a:accent2>
        <a:srgbClr val="0D73C8"/>
      </a:accent2>
      <a:accent3>
        <a:srgbClr val="6B5BB4"/>
      </a:accent3>
      <a:accent4>
        <a:srgbClr val="B54F9B"/>
      </a:accent4>
      <a:accent5>
        <a:srgbClr val="E64F67"/>
      </a:accent5>
      <a:accent6>
        <a:srgbClr val="FE8954"/>
      </a:accent6>
      <a:hlink>
        <a:srgbClr val="1F497D"/>
      </a:hlink>
      <a:folHlink>
        <a:srgbClr val="699BC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1614</Words>
  <Application>Microsoft Office PowerPoint</Application>
  <PresentationFormat>Widescreen</PresentationFormat>
  <Paragraphs>410</Paragraphs>
  <Slides>22</Slides>
  <Notes>10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22</vt:i4>
      </vt:variant>
    </vt:vector>
  </HeadingPairs>
  <TitlesOfParts>
    <vt:vector size="40" baseType="lpstr">
      <vt:lpstr>Arial</vt:lpstr>
      <vt:lpstr>Calibri</vt:lpstr>
      <vt:lpstr>Calibri Light</vt:lpstr>
      <vt:lpstr>Century Gothic</vt:lpstr>
      <vt:lpstr>Courier New</vt:lpstr>
      <vt:lpstr>Lato Light</vt:lpstr>
      <vt:lpstr>LineAwesome</vt:lpstr>
      <vt:lpstr>Museo 700</vt:lpstr>
      <vt:lpstr>Open Sans</vt:lpstr>
      <vt:lpstr>Poppins</vt:lpstr>
      <vt:lpstr>Raleway</vt:lpstr>
      <vt:lpstr>Raleway ExtraBold</vt:lpstr>
      <vt:lpstr>Raleway SemiBold</vt:lpstr>
      <vt:lpstr>Raleway Thin</vt:lpstr>
      <vt:lpstr>Segoe UI Light</vt:lpstr>
      <vt:lpstr>Office Theme</vt:lpstr>
      <vt:lpstr>Light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8</vt:lpstr>
      <vt:lpstr>PowerPoint Presentation</vt:lpstr>
      <vt:lpstr>Project analysis slide 8</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Danh Nguyễn</dc:creator>
  <cp:lastModifiedBy>Danh Nguyễn</cp:lastModifiedBy>
  <cp:revision>36</cp:revision>
  <dcterms:created xsi:type="dcterms:W3CDTF">2021-01-22T02:18:32Z</dcterms:created>
  <dcterms:modified xsi:type="dcterms:W3CDTF">2021-01-25T08:59:31Z</dcterms:modified>
</cp:coreProperties>
</file>